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647" r:id="rId3"/>
    <p:sldId id="573" r:id="rId4"/>
    <p:sldId id="632" r:id="rId5"/>
    <p:sldId id="657" r:id="rId6"/>
    <p:sldId id="644" r:id="rId7"/>
    <p:sldId id="635" r:id="rId8"/>
    <p:sldId id="655" r:id="rId9"/>
    <p:sldId id="656" r:id="rId10"/>
    <p:sldId id="631" r:id="rId11"/>
    <p:sldId id="648" r:id="rId12"/>
    <p:sldId id="636" r:id="rId13"/>
    <p:sldId id="638" r:id="rId14"/>
    <p:sldId id="322" r:id="rId15"/>
    <p:sldId id="658" r:id="rId16"/>
    <p:sldId id="660" r:id="rId17"/>
    <p:sldId id="319" r:id="rId18"/>
  </p:sldIdLst>
  <p:sldSz cx="12192000" cy="6858000"/>
  <p:notesSz cx="6858000" cy="9144000"/>
  <p:embeddedFontLst>
    <p:embeddedFont>
      <p:font typeface="微软雅黑" panose="020B0503020204020204" pitchFamily="34" charset="-122"/>
      <p:regular r:id="rId21"/>
      <p:bold r:id="rId22"/>
    </p:embeddedFont>
    <p:embeddedFont>
      <p:font typeface="微软雅黑" panose="020B0503020204020204" pitchFamily="34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lpdesk" initials="H" lastIdx="35" clrIdx="0"/>
  <p:cmAuthor id="223" name="未知的使用者149" initials="未" lastIdx="10" clrIdx="0"/>
  <p:cmAuthor id="1" name="光光" initials="光" lastIdx="2" clrIdx="0"/>
  <p:cmAuthor id="224" name="未知的使用者150" initials="未" lastIdx="1" clrIdx="0"/>
  <p:cmAuthor id="2" name="Windows 用户" initials="W" lastIdx="1" clrIdx="1"/>
  <p:cmAuthor id="225" name="未知的使用者166" initials="未" lastIdx="8" clrIdx="0"/>
  <p:cmAuthor id="3" name="Author" initials="A" lastIdx="0" clrIdx="2"/>
  <p:cmAuthor id="226" name="未知的使用者167" initials="未" lastIdx="0" clrIdx="1"/>
  <p:cmAuthor id="4" name="吴妙玲" initials="吴" lastIdx="1" clrIdx="3"/>
  <p:cmAuthor id="227" name="未知的使用者159" initials="未" lastIdx="1" clrIdx="1"/>
  <p:cmAuthor id="5" name="Administrator" initials="A" lastIdx="1" clrIdx="4"/>
  <p:cmAuthor id="228" name="未知的使用者160" initials="未" lastIdx="1" clrIdx="0"/>
  <p:cmAuthor id="6" name="admin" initials="a" lastIdx="1" clrIdx="5"/>
  <p:cmAuthor id="229" name="未知的使用者168" initials="未" lastIdx="1" clrIdx="0"/>
  <p:cmAuthor id="7" name="Unknown User1" initials="Unknown User1" lastIdx="1" clrIdx="10"/>
  <p:cmAuthor id="230" name="未知的使用者169" initials="未" lastIdx="1" clrIdx="0"/>
  <p:cmAuthor id="8" name="TATSUNO" initials="T" lastIdx="1" clrIdx="7"/>
  <p:cmAuthor id="231" name="未知的使用者117" initials="未" lastIdx="1" clrIdx="0"/>
  <p:cmAuthor id="9" name="x230" initials="x" lastIdx="1" clrIdx="0"/>
  <p:cmAuthor id="232" name="未知的使用者115" initials="未" lastIdx="1" clrIdx="1"/>
  <p:cmAuthor id="10" name="sam" initials="sam" lastIdx="1" clrIdx="9"/>
  <p:cmAuthor id="233" name="未知的使用者119" initials="未" lastIdx="1" clrIdx="2"/>
  <p:cmAuthor id="11" name="未知的使用者1" initials="未" lastIdx="8" clrIdx="0"/>
  <p:cmAuthor id="234" name="clinchen" initials="c" lastIdx="0" clrIdx="1"/>
  <p:cmAuthor id="12" name="Unknown User2" initials="Unknown User2" lastIdx="1" clrIdx="11"/>
  <p:cmAuthor id="235" name="未知用户6" initials="未" lastIdx="1" clrIdx="0"/>
  <p:cmAuthor id="13" name="Unknown User6" initials="Unknown User6" lastIdx="1" clrIdx="15"/>
  <p:cmAuthor id="236" name="未知用户7" initials="未" lastIdx="1" clrIdx="0"/>
  <p:cmAuthor id="14" name="Unknown User5" initials="Unknown User5" lastIdx="1" clrIdx="14"/>
  <p:cmAuthor id="237" name="未知的使用者198" initials="未" lastIdx="1" clrIdx="0"/>
  <p:cmAuthor id="15" name="Unknown User13" initials="Unknown User13" lastIdx="1" clrIdx="22"/>
  <p:cmAuthor id="238" name="未知的使用者205" initials="未" lastIdx="0" clrIdx="1"/>
  <p:cmAuthor id="16" name="Unknown User14" initials="Unknown User14" lastIdx="1" clrIdx="23"/>
  <p:cmAuthor id="239" name="未知的使用者200" initials="未" lastIdx="1" clrIdx="0"/>
  <p:cmAuthor id="17" name="Unknown User11" initials="Unknown User11" lastIdx="1" clrIdx="20"/>
  <p:cmAuthor id="240" name="未知的使用者181" initials="未" lastIdx="1" clrIdx="0"/>
  <p:cmAuthor id="18" name="Unknown User10" initials="Unknown User10" lastIdx="1" clrIdx="19"/>
  <p:cmAuthor id="241" name="未知的使用者194" initials="未" lastIdx="1" clrIdx="0"/>
  <p:cmAuthor id="19" name="Unknown User12" initials="Unknown User12" lastIdx="1" clrIdx="21"/>
  <p:cmAuthor id="242" name="未知的使用者182" initials="未" lastIdx="1" clrIdx="0"/>
  <p:cmAuthor id="20" name="Unknown User7" initials="Unknown User7" lastIdx="1" clrIdx="16"/>
  <p:cmAuthor id="243" name="未知的使用者183" initials="未" lastIdx="2" clrIdx="0"/>
  <p:cmAuthor id="21" name="Unknown User9" initials="Unknown User9" lastIdx="1" clrIdx="18"/>
  <p:cmAuthor id="244" name="未知的使用者184" initials="未" lastIdx="8" clrIdx="0"/>
  <p:cmAuthor id="22" name="Unknown User8" initials="Unknown User8" lastIdx="1" clrIdx="17"/>
  <p:cmAuthor id="245" name="未知的使用者185" initials="未" lastIdx="5" clrIdx="0"/>
  <p:cmAuthor id="23" name="Unknown User4" initials="Unknown User4" lastIdx="1" clrIdx="13"/>
  <p:cmAuthor id="246" name="未知的使用者186" initials="未" lastIdx="10" clrIdx="0"/>
  <p:cmAuthor id="24" name="Unknown User3" initials="Unknown User3" lastIdx="1" clrIdx="12"/>
  <p:cmAuthor id="247" name="未知的使用者187" initials="未" lastIdx="1" clrIdx="0"/>
  <p:cmAuthor id="25" name="Joanna Qian" initials="JQ" lastIdx="2" clrIdx="24"/>
  <p:cmAuthor id="248" name="未知的使用者201" initials="未" lastIdx="8" clrIdx="0"/>
  <p:cmAuthor id="26" name="CMBI" initials="CMBI" lastIdx="28" clrIdx="25"/>
  <p:cmAuthor id="249" name="未知的使用者202" initials="未" lastIdx="0" clrIdx="1"/>
  <p:cmAuthor id="27" name="lliuguoying@outlook.com" initials="l" lastIdx="3" clrIdx="26"/>
  <p:cmAuthor id="250" name="未知的使用者171" initials="未" lastIdx="3" clrIdx="1"/>
  <p:cmAuthor id="251" name="未知的使用者195" initials="未" lastIdx="1" clrIdx="1"/>
  <p:cmAuthor id="29" name="黄应棣" initials="hyd" lastIdx="1" clrIdx="28"/>
  <p:cmAuthor id="252" name="未知的使用者173" initials="未" lastIdx="6" clrIdx="0"/>
  <p:cmAuthor id="30" name="未知的使用者10" initials="未" lastIdx="3" clrIdx="1"/>
  <p:cmAuthor id="253" name="未知的使用者196" initials="未" lastIdx="1" clrIdx="0"/>
  <p:cmAuthor id="31" name="未知用户19" initials="未" lastIdx="1" clrIdx="0"/>
  <p:cmAuthor id="254" name="未知的使用者175" initials="未" lastIdx="2" clrIdx="0"/>
  <p:cmAuthor id="32" name="lilan" initials="l" lastIdx="1" clrIdx="0"/>
  <p:cmAuthor id="255" name="未知的使用者203" initials="未" lastIdx="1" clrIdx="0"/>
  <p:cmAuthor id="33" name="未知的使用者17" initials="未" lastIdx="8" clrIdx="0"/>
  <p:cmAuthor id="256" name="未知的使用者204" initials="未" lastIdx="1" clrIdx="0"/>
  <p:cmAuthor id="34" name="未知的使用者18" initials="未" lastIdx="1" clrIdx="0"/>
  <p:cmAuthor id="257" name="未知的使用者41" initials="未" lastIdx="5" clrIdx="1"/>
  <p:cmAuthor id="35" name="未知的使用者15" initials="未" lastIdx="1" clrIdx="0"/>
  <p:cmAuthor id="258" name="未知的使用者42" initials="未" lastIdx="1" clrIdx="1"/>
  <p:cmAuthor id="36" name="Charley" initials="C" lastIdx="1" clrIdx="0"/>
  <p:cmAuthor id="259" name="Evonlin" initials="E" lastIdx="2" clrIdx="2"/>
  <p:cmAuthor id="37" name="Deanna Schuler (Bookey Consulting)" initials="D" lastIdx="2" clrIdx="0"/>
  <p:cmAuthor id="260" name="未知的使用者39" initials="未" lastIdx="10" clrIdx="0"/>
  <p:cmAuthor id="38" name="Wenwen" initials="W" lastIdx="1" clrIdx="1"/>
  <p:cmAuthor id="261" name="未知的使用者38" initials="未" lastIdx="1" clrIdx="0"/>
  <p:cmAuthor id="39" name="LiuHui" initials="L" lastIdx="1" clrIdx="0"/>
  <p:cmAuthor id="262" name="未知用户37" initials="未" lastIdx="8" clrIdx="0"/>
  <p:cmAuthor id="40" name="P1063cindychen" initials="P" lastIdx="6" clrIdx="0"/>
  <p:cmAuthor id="263" name="未知用户38" initials="未" lastIdx="8" clrIdx="0"/>
  <p:cmAuthor id="41" name="AbuSina" initials="A" lastIdx="2" clrIdx="0"/>
  <p:cmAuthor id="264" name="未知用户39" initials="未" lastIdx="1" clrIdx="0"/>
  <p:cmAuthor id="265" name="Admin" initials="A" lastIdx="1" clrIdx="2"/>
  <p:cmAuthor id="43" name="廖麗華" initials="廖" lastIdx="1" clrIdx="0"/>
  <p:cmAuthor id="266" name="未知的使用者64" initials="未" lastIdx="8" clrIdx="0"/>
  <p:cmAuthor id="44" name="P00035_jeremy" initials="P" lastIdx="1" clrIdx="0"/>
  <p:cmAuthor id="267" name="未知的使用者65" initials="未" lastIdx="1" clrIdx="0"/>
  <p:cmAuthor id="45" name="未知的使用者12" initials="未" lastIdx="1" clrIdx="0"/>
  <p:cmAuthor id="268" name="未知的使用者66" initials="未" lastIdx="1" clrIdx="0"/>
  <p:cmAuthor id="46" name="未知的使用者13" initials="未" lastIdx="5" clrIdx="1"/>
  <p:cmAuthor id="269" name="未知的使用者57" initials="未" lastIdx="1" clrIdx="0"/>
  <p:cmAuthor id="47" name="未知的使用者14" initials="未" lastIdx="0" clrIdx="1"/>
  <p:cmAuthor id="270" name="未知用户35" initials="未" lastIdx="1" clrIdx="0"/>
  <p:cmAuthor id="48" name="未知的使用者7" initials="未" lastIdx="1" clrIdx="0"/>
  <p:cmAuthor id="271" name="未知用户36" initials="未" lastIdx="1" clrIdx="0"/>
  <p:cmAuthor id="49" name="未知的使用者8" initials="未" lastIdx="1" clrIdx="0"/>
  <p:cmAuthor id="272" name="未知用户26" initials="未" lastIdx="1" clrIdx="0"/>
  <p:cmAuthor id="50" name="未知的使用者9" initials="未" lastIdx="1" clrIdx="0"/>
  <p:cmAuthor id="273" name="未知用户23" initials="未" lastIdx="1" clrIdx="0"/>
  <p:cmAuthor id="51" name="未知的使用者11" initials="未" lastIdx="0" clrIdx="1"/>
  <p:cmAuthor id="274" name="未知用户29" initials="未" lastIdx="1" clrIdx="0"/>
  <p:cmAuthor id="52" name="未知的使用者27" initials="未" lastIdx="1" clrIdx="0"/>
  <p:cmAuthor id="275" name="未知用户30" initials="未" lastIdx="2" clrIdx="0"/>
  <p:cmAuthor id="53" name="未知的使用者28" initials="未" lastIdx="3" clrIdx="1"/>
  <p:cmAuthor id="276" name="未知用户31" initials="未" lastIdx="1" clrIdx="1"/>
  <p:cmAuthor id="54" name="未知的使用者29" initials="未" lastIdx="1" clrIdx="1"/>
  <p:cmAuthor id="277" name="未知用户32" initials="未" lastIdx="1" clrIdx="0"/>
  <p:cmAuthor id="55" name="未知的使用者21" initials="未" lastIdx="1" clrIdx="0"/>
  <p:cmAuthor id="278" name="未知用户33" initials="未" lastIdx="1" clrIdx="0"/>
  <p:cmAuthor id="56" name="未知的使用者22" initials="未" lastIdx="3" clrIdx="1"/>
  <p:cmAuthor id="279" name="未知用户34" initials="未" lastIdx="2" clrIdx="0"/>
  <p:cmAuthor id="57" name="未知的使用者23" initials="未" lastIdx="1" clrIdx="1"/>
  <p:cmAuthor id="280" name="huang gerrard" initials="h" lastIdx="1" clrIdx="0"/>
  <p:cmAuthor id="58" name="未知的使用者24" initials="未" lastIdx="1" clrIdx="0"/>
  <p:cmAuthor id="281" name="xuanyuanxuanyi dad" initials="xd" lastIdx="1" clrIdx="50"/>
  <p:cmAuthor id="59" name="未知的使用者25" initials="未" lastIdx="3" clrIdx="1"/>
  <p:cmAuthor id="282" name="kingdee" initials="k" lastIdx="5" clrIdx="51"/>
  <p:cmAuthor id="60" name="未知的使用者26" initials="未" lastIdx="1" clrIdx="1"/>
  <p:cmAuthor id="61" name="August" initials="A" lastIdx="1" clrIdx="0"/>
  <p:cmAuthor id="62" name="qihua-DCMS" initials="q" lastIdx="0" clrIdx="0"/>
  <p:cmAuthor id="63" name="未知用户5" initials="未" lastIdx="1" clrIdx="0"/>
  <p:cmAuthor id="64" name="YUMINGNJ" initials="Y" lastIdx="3" clrIdx="0"/>
  <p:cmAuthor id="65" name="daphne" initials="d" lastIdx="1" clrIdx="0"/>
  <p:cmAuthor id="66" name="未知用户8" initials="未" lastIdx="1" clrIdx="0"/>
  <p:cmAuthor id="69" name="未知用户15" initials="未" lastIdx="1" clrIdx="0"/>
  <p:cmAuthor id="70" name="未知用户13" initials="未" lastIdx="1" clrIdx="0"/>
  <p:cmAuthor id="71" name="未知用户14" initials="未" lastIdx="1" clrIdx="0"/>
  <p:cmAuthor id="72" name="Jason Wang" initials="J" lastIdx="1" clrIdx="0"/>
  <p:cmAuthor id="73" name="未知的使用者3" initials="未" lastIdx="0" clrIdx="1"/>
  <p:cmAuthor id="74" name="qiantong" initials="q" lastIdx="3" clrIdx="1"/>
  <p:cmAuthor id="75" name="116304" initials="1" lastIdx="1" clrIdx="1"/>
  <p:cmAuthor id="76" name="未知的使用者16" initials="未" lastIdx="6" clrIdx="0"/>
  <p:cmAuthor id="77" name="未知的使用者30" initials="未" lastIdx="8" clrIdx="0"/>
  <p:cmAuthor id="78" name="未知的使用者31" initials="未" lastIdx="1" clrIdx="0"/>
  <p:cmAuthor id="79" name="未知的使用者32" initials="未" lastIdx="1" clrIdx="0"/>
  <p:cmAuthor id="80" name="未知的使用者51" initials="未" lastIdx="10" clrIdx="0"/>
  <p:cmAuthor id="81" name="未知的使用者53" initials="未" lastIdx="1" clrIdx="0"/>
  <p:cmAuthor id="82" name="未知的使用者46" initials="未" lastIdx="1" clrIdx="1"/>
  <p:cmAuthor id="83" name="yuanzh" initials="y" lastIdx="1" clrIdx="1"/>
  <p:cmAuthor id="84" name="曾红" initials="曾" lastIdx="0" clrIdx="0"/>
  <p:cmAuthor id="85" name="未知用户16" initials="未" lastIdx="1" clrIdx="0"/>
  <p:cmAuthor id="86" name="未知用户17" initials="未" lastIdx="0" clrIdx="1"/>
  <p:cmAuthor id="87" name="mm" initials="m" lastIdx="1" clrIdx="0"/>
  <p:cmAuthor id="88" name="liupeng" initials="l" lastIdx="1" clrIdx="1"/>
  <p:cmAuthor id="89" name="周宏達JerryChou" initials="周" lastIdx="6" clrIdx="2"/>
  <p:cmAuthor id="90" name="luxu" initials="l" lastIdx="22" clrIdx="0"/>
  <p:cmAuthor id="91" name="hl sun" initials="h" lastIdx="1" clrIdx="0"/>
  <p:cmAuthor id="92" name="未知的使用者50" initials="未" lastIdx="1" clrIdx="0"/>
  <p:cmAuthor id="93" name="未知的使用者48" initials="未" lastIdx="1" clrIdx="0"/>
  <p:cmAuthor id="94" name="未知的使用者49" initials="未" lastIdx="1" clrIdx="0"/>
  <p:cmAuthor id="95" name="未知用户22" initials="未" lastIdx="1" clrIdx="0"/>
  <p:cmAuthor id="96" name="未知用户24" initials="未" lastIdx="1" clrIdx="0"/>
  <p:cmAuthor id="97" name="Mary Feil-Jacobs" initials="M" lastIdx="43" clrIdx="1"/>
  <p:cmAuthor id="98" name="朱晓瑜" initials="朱" lastIdx="54" clrIdx="0"/>
  <p:cmAuthor id="99" name="Saku Uchikawa" initials="S" lastIdx="11" clrIdx="0"/>
  <p:cmAuthor id="100" name="djj" initials="d" lastIdx="2" clrIdx="0"/>
  <p:cmAuthor id="101" name="張秀娟" initials="張" lastIdx="1" clrIdx="2"/>
  <p:cmAuthor id="102" name="lianghb" initials="l" lastIdx="19" clrIdx="0"/>
  <p:cmAuthor id="103" name="Shawna Strickland" initials="S" lastIdx="2" clrIdx="0"/>
  <p:cmAuthor id="104" name="linyd" initials="l" lastIdx="3" clrIdx="1"/>
  <p:cmAuthor id="105" name="Ashley Eberenz" initials="A" lastIdx="7" clrIdx="1"/>
  <p:cmAuthor id="106" name="muzi wei" initials="m" lastIdx="1" clrIdx="0"/>
  <p:cmAuthor id="108" name="未知用户56" initials="未" lastIdx="1" clrIdx="0"/>
  <p:cmAuthor id="109" name="未知用户55" initials="未" lastIdx="1" clrIdx="0"/>
  <p:cmAuthor id="110" name="未知用户51" initials="未" lastIdx="1" clrIdx="1"/>
  <p:cmAuthor id="111" name="LeeElva" initials="L" lastIdx="1" clrIdx="0"/>
  <p:cmAuthor id="112" name="唐可欣" initials="唐" lastIdx="1" clrIdx="0"/>
  <p:cmAuthor id="113" name="未知的使用者36" initials="未" lastIdx="10" clrIdx="0"/>
  <p:cmAuthor id="114" name="未知的使用者35" initials="未" lastIdx="1" clrIdx="0"/>
  <p:cmAuthor id="115" name="未知的使用者33" initials="未" lastIdx="1" clrIdx="0"/>
  <p:cmAuthor id="116" name="王鹏凯" initials="王" lastIdx="1" clrIdx="0"/>
  <p:cmAuthor id="117" name="未知的使用者34" initials="未" lastIdx="1" clrIdx="0"/>
  <p:cmAuthor id="118" name="未知用户25" initials="未" lastIdx="1" clrIdx="0"/>
  <p:cmAuthor id="119" name="未知用户28" initials="未" lastIdx="5" clrIdx="1"/>
  <p:cmAuthor id="120" name="未知用户27" initials="未" lastIdx="1" clrIdx="1"/>
  <p:cmAuthor id="121" name="未知用户12" initials="未" lastIdx="8" clrIdx="0"/>
  <p:cmAuthor id="122" name="未知的使用者37" initials="未" lastIdx="8" clrIdx="0"/>
  <p:cmAuthor id="123" name="Harry xu" initials="H" lastIdx="1" clrIdx="0"/>
  <p:cmAuthor id="124" name="未知的使用者59" initials="未" lastIdx="8" clrIdx="0"/>
  <p:cmAuthor id="125" name="未知的使用者60" initials="未" lastIdx="1" clrIdx="0"/>
  <p:cmAuthor id="126" name="未知的使用者54" initials="未" lastIdx="1" clrIdx="0"/>
  <p:cmAuthor id="127" name="未知用户47" initials="未" lastIdx="6" clrIdx="0"/>
  <p:cmAuthor id="128" name="未知用户53" initials="未" lastIdx="10" clrIdx="0"/>
  <p:cmAuthor id="129" name="未知用户48" initials="未" lastIdx="1" clrIdx="0"/>
  <p:cmAuthor id="130" name="未知用户49" initials="未" lastIdx="1" clrIdx="0"/>
  <p:cmAuthor id="131" name="未知的使用者56" initials="未" lastIdx="6" clrIdx="0"/>
  <p:cmAuthor id="132" name="未知的使用者61" initials="未" lastIdx="1" clrIdx="0"/>
  <p:cmAuthor id="133" name="未知的使用者62" initials="未" lastIdx="1" clrIdx="1"/>
  <p:cmAuthor id="134" name="未知的使用者58" initials="未" lastIdx="1" clrIdx="0"/>
  <p:cmAuthor id="135" name="未知用户50" initials="未" lastIdx="1" clrIdx="0"/>
  <p:cmAuthor id="136" name="未知用户52" initials="未" lastIdx="1" clrIdx="0"/>
  <p:cmAuthor id="137" name="未知的使用者120" initials="未" lastIdx="1" clrIdx="0"/>
  <p:cmAuthor id="138" name="未知的使用者109" initials="未" lastIdx="5" clrIdx="1"/>
  <p:cmAuthor id="139" name="未知的使用者110" initials="未" lastIdx="1" clrIdx="1"/>
  <p:cmAuthor id="140" name="未知的使用者111" initials="未" lastIdx="1" clrIdx="0"/>
  <p:cmAuthor id="141" name="未知的使用者121" initials="未" lastIdx="1" clrIdx="0"/>
  <p:cmAuthor id="142" name="thomas" initials="t" lastIdx="1" clrIdx="49"/>
  <p:cmAuthor id="143" name="未知的使用者113" initials="未" lastIdx="1" clrIdx="0"/>
  <p:cmAuthor id="144" name="未知的使用者122" initials="未" lastIdx="1" clrIdx="0"/>
  <p:cmAuthor id="145" name="未知的使用者123" initials="未" lastIdx="8" clrIdx="0"/>
  <p:cmAuthor id="146" name="未知的使用者124" initials="未" lastIdx="8" clrIdx="0"/>
  <p:cmAuthor id="147" name="未知的使用者125" initials="未" lastIdx="1" clrIdx="0"/>
  <p:cmAuthor id="148" name="未知的使用者118" initials="未" lastIdx="1" clrIdx="0"/>
  <p:cmAuthor id="149" name="未知的使用者126" initials="未" lastIdx="1" clrIdx="0"/>
  <p:cmAuthor id="150" name="未知用户57" initials="未" lastIdx="1" clrIdx="0"/>
  <p:cmAuthor id="151" name="未知用户58" initials="未" lastIdx="5" clrIdx="1"/>
  <p:cmAuthor id="152" name="未知用户59" initials="未" lastIdx="0" clrIdx="1"/>
  <p:cmAuthor id="153" name="yuexuejun" initials="y" lastIdx="3" clrIdx="0"/>
  <p:cmAuthor id="154" name="未知的使用者74" initials="未" lastIdx="8" clrIdx="0"/>
  <p:cmAuthor id="8535702" name="曾蓓/贝贝" initials="曾" lastIdx="0" clrIdx="0"/>
  <p:cmAuthor id="155" name="未知的使用者76" initials="未" lastIdx="1" clrIdx="0"/>
  <p:cmAuthor id="156" name="未知的使用者70" initials="未" lastIdx="1" clrIdx="0"/>
  <p:cmAuthor id="157" name="未知的使用者73" initials="未" lastIdx="1" clrIdx="0"/>
  <p:cmAuthor id="158" name="未知的使用者67" initials="未" lastIdx="8" clrIdx="0"/>
  <p:cmAuthor id="159" name="未知的使用者68" initials="未" lastIdx="1" clrIdx="0"/>
  <p:cmAuthor id="160" name="未知的使用者69" initials="未" lastIdx="1" clrIdx="0"/>
  <p:cmAuthor id="161" name="未知的使用者43" initials="未" lastIdx="1" clrIdx="0"/>
  <p:cmAuthor id="162" name="未知的使用者40" initials="未" lastIdx="1" clrIdx="0"/>
  <p:cmAuthor id="163" name="未知的使用者55" initials="未" lastIdx="1" clrIdx="0"/>
  <p:cmAuthor id="164" name="未知的使用者52" initials="未" lastIdx="1" clrIdx="1"/>
  <p:cmAuthor id="165" name="未知的使用者72" initials="未" lastIdx="1" clrIdx="0"/>
  <p:cmAuthor id="166" name="未知的使用者71" initials="未" lastIdx="1" clrIdx="1"/>
  <p:cmAuthor id="210492765" name="施普希（菜菜）" initials="施" lastIdx="0" clrIdx="0"/>
  <p:cmAuthor id="167" name="不明使用者20" initials="不" lastIdx="1" clrIdx="0"/>
  <p:cmAuthor id="210492766" name="chenlongsheng@wxchina.com" initials="c" lastIdx="8" clrIdx="52"/>
  <p:cmAuthor id="168" name="不明使用者21" initials="不" lastIdx="1" clrIdx="0"/>
  <p:cmAuthor id="169" name="不明使用者18" initials="不" lastIdx="0" clrIdx="1"/>
  <p:cmAuthor id="170" name="不明使用者19" initials="不" lastIdx="1" clrIdx="0"/>
  <p:cmAuthor id="172" name="未知用户93" initials="未" lastIdx="1" clrIdx="0"/>
  <p:cmAuthor id="173" name="未知用户90" initials="未" lastIdx="5" clrIdx="1"/>
  <p:cmAuthor id="174" name="未知用户91" initials="未" lastIdx="0" clrIdx="1"/>
  <p:cmAuthor id="175" name="未知用户92" initials="未" lastIdx="1" clrIdx="0"/>
  <p:cmAuthor id="176" name="未知用户74" initials="未" lastIdx="5" clrIdx="1"/>
  <p:cmAuthor id="177" name="未知用户75" initials="未" lastIdx="8" clrIdx="0"/>
  <p:cmAuthor id="178" name="未知用户76" initials="未" lastIdx="1" clrIdx="0"/>
  <p:cmAuthor id="179" name="未知用户77" initials="未" lastIdx="8" clrIdx="0"/>
  <p:cmAuthor id="180" name="未知用户78" initials="未" lastIdx="8" clrIdx="0"/>
  <p:cmAuthor id="181" name="未知用户79" initials="未" lastIdx="1" clrIdx="0"/>
  <p:cmAuthor id="182" name="未知用户80" initials="未" lastIdx="1" clrIdx="0"/>
  <p:cmAuthor id="183" name="未知用户81" initials="未" lastIdx="1" clrIdx="0"/>
  <p:cmAuthor id="184" name="未知的使用者95" initials="未" lastIdx="1" clrIdx="0"/>
  <p:cmAuthor id="185" name="未知的使用者92" initials="未" lastIdx="1" clrIdx="0"/>
  <p:cmAuthor id="186" name="未知的使用者93" initials="未" lastIdx="1" clrIdx="1"/>
  <p:cmAuthor id="187" name="未知的使用者94" initials="未" lastIdx="1" clrIdx="2"/>
  <p:cmAuthor id="188" name="Christina" initials="C" lastIdx="0" clrIdx="0"/>
  <p:cmAuthor id="189" name="jet" initials="j" lastIdx="1" clrIdx="0"/>
  <p:cmAuthor id="190" name="未知用户61" initials="未" lastIdx="8" clrIdx="0"/>
  <p:cmAuthor id="191" name="未知用户60" initials="未" lastIdx="1" clrIdx="0"/>
  <p:cmAuthor id="192" name="Unknown User24" initials="U" lastIdx="1" clrIdx="0"/>
  <p:cmAuthor id="193" name="Unknown User25" initials="U" lastIdx="1" clrIdx="0"/>
  <p:cmAuthor id="194" name="Unknown User26" initials="U" lastIdx="1" clrIdx="1"/>
  <p:cmAuthor id="195" name="Unknown User27" initials="U" lastIdx="1" clrIdx="0"/>
  <p:cmAuthor id="196" name="Unknown User28" initials="U" lastIdx="3" clrIdx="1"/>
  <p:cmAuthor id="198" name="Unknown User22" initials="U" lastIdx="1" clrIdx="0"/>
  <p:cmAuthor id="199" name="Unknown User23" initials="U" lastIdx="1" clrIdx="0"/>
  <p:cmAuthor id="200" name="未知的使用者112" initials="未" lastIdx="1" clrIdx="1"/>
  <p:cmAuthor id="201" name="未知的使用者107" initials="未" lastIdx="1" clrIdx="0"/>
  <p:cmAuthor id="202" name="未知的使用者108" initials="未" lastIdx="1" clrIdx="1"/>
  <p:cmAuthor id="203" name="未知的使用者98" initials="未" lastIdx="1" clrIdx="2"/>
  <p:cmAuthor id="204" name="未知的使用者145" initials="未" lastIdx="1" clrIdx="0"/>
  <p:cmAuthor id="205" name="未知的使用者146" initials="未" lastIdx="1" clrIdx="0"/>
  <p:cmAuthor id="206" name="未知的使用者147" initials="未" lastIdx="1" clrIdx="1"/>
  <p:cmAuthor id="207" name="未知的使用者144" initials="未" lastIdx="1" clrIdx="2"/>
  <p:cmAuthor id="208" name="未知的使用者133" initials="未" lastIdx="1" clrIdx="0"/>
  <p:cmAuthor id="209" name="未知的使用者134" initials="未" lastIdx="1" clrIdx="0"/>
  <p:cmAuthor id="210" name="未知的使用者135" initials="未" lastIdx="2" clrIdx="0"/>
  <p:cmAuthor id="211" name="未知的使用者136" initials="未" lastIdx="1" clrIdx="0"/>
  <p:cmAuthor id="212" name="未知的使用者137" initials="未" lastIdx="5" clrIdx="0"/>
  <p:cmAuthor id="213" name="未知的使用者138" initials="未" lastIdx="10" clrIdx="0"/>
  <p:cmAuthor id="214" name="未知的使用者139" initials="未" lastIdx="1" clrIdx="0"/>
  <p:cmAuthor id="215" name="未知的使用者140" initials="未" lastIdx="1" clrIdx="1"/>
  <p:cmAuthor id="216" name="未知的使用者197" initials="未" lastIdx="8" clrIdx="0"/>
  <p:cmAuthor id="217" name="未知的使用者162" initials="未" lastIdx="8" clrIdx="0"/>
  <p:cmAuthor id="218" name="未知的使用者163" initials="未" lastIdx="1" clrIdx="0"/>
  <p:cmAuthor id="219" name="未知的使用者170" initials="未" lastIdx="0" clrIdx="1"/>
  <p:cmAuthor id="220" name="未知的使用者165" initials="未" lastIdx="1" clrIdx="0"/>
  <p:cmAuthor id="221" name="未知的使用者158" initials="未" lastIdx="1" clrIdx="0"/>
  <p:cmAuthor id="222" name="未知的使用者148" initials="未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E7DB"/>
    <a:srgbClr val="C9CDFA"/>
    <a:srgbClr val="118AFF"/>
    <a:srgbClr val="128AFF"/>
    <a:srgbClr val="1C42D3"/>
    <a:srgbClr val="4071FA"/>
    <a:srgbClr val="F0F1FA"/>
    <a:srgbClr val="FFFFFF"/>
    <a:srgbClr val="23285B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0" autoAdjust="0"/>
    <p:restoredTop sz="87216" autoAdjust="0"/>
  </p:normalViewPr>
  <p:slideViewPr>
    <p:cSldViewPr snapToGrid="0" showGuides="1">
      <p:cViewPr varScale="1">
        <p:scale>
          <a:sx n="127" d="100"/>
          <a:sy n="127" d="100"/>
        </p:scale>
        <p:origin x="2344" y="192"/>
      </p:cViewPr>
      <p:guideLst>
        <p:guide orient="horz" pos="2038"/>
        <p:guide pos="3840"/>
      </p:guideLst>
    </p:cSldViewPr>
  </p:slideViewPr>
  <p:notesTextViewPr>
    <p:cViewPr>
      <p:scale>
        <a:sx n="90" d="100"/>
        <a:sy n="9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rgbClr val="23285B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80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01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1</a:t>
            </a:r>
            <a:r>
              <a:rPr lang="zh-CN" altLang="en-US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，基础模块，为抽象概念，并不一定是公用</a:t>
            </a:r>
            <a:endParaRPr lang="en-US" altLang="zh-CN" sz="12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Calibri" panose="020F0502020204030204" charset="0"/>
            </a:endParaRPr>
          </a:p>
          <a:p>
            <a:r>
              <a:rPr lang="en-US" altLang="zh-CN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2</a:t>
            </a:r>
            <a:r>
              <a:rPr lang="zh-CN" altLang="en-US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，</a:t>
            </a:r>
            <a:r>
              <a:rPr lang="en-US" altLang="zh-CN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KA</a:t>
            </a:r>
            <a:r>
              <a:rPr lang="zh-CN" altLang="en-US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：解决方案资产 </a:t>
            </a:r>
            <a:r>
              <a:rPr lang="en-US" altLang="zh-CN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+</a:t>
            </a:r>
            <a:r>
              <a:rPr lang="zh-CN" altLang="en-US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 </a:t>
            </a:r>
            <a:r>
              <a:rPr lang="en-US" altLang="zh-CN" sz="12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SPU</a:t>
            </a:r>
            <a:endParaRPr lang="zh-CN" altLang="en-US" sz="12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Calibri" panose="020F0502020204030204" charset="0"/>
            </a:endParaRP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SMB</a:t>
            </a:r>
            <a:r>
              <a:rPr kumimoji="1" lang="zh-CN" altLang="en-US" dirty="0"/>
              <a:t>：按“领域”划分，作为一个独立模块；业务领域模块：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Module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57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部署模式：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KA</a:t>
            </a:r>
            <a:r>
              <a:rPr kumimoji="1" lang="zh-CN" altLang="en-US" dirty="0"/>
              <a:t>    虚拟机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SMB</a:t>
            </a:r>
            <a:r>
              <a:rPr kumimoji="1" lang="zh-CN" altLang="en-US" dirty="0"/>
              <a:t>   </a:t>
            </a:r>
            <a:r>
              <a:rPr kumimoji="1" lang="en-US" altLang="zh-CN" dirty="0"/>
              <a:t>K8S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654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1" lang="zh-CN" altLang="en-US" b="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kumimoji="1" lang="en-US" altLang="zh-CN" b="0" dirty="0">
                <a:latin typeface="微软雅黑" panose="020B0503020204020204" charset="-122"/>
                <a:ea typeface="微软雅黑" panose="020B0503020204020204" charset="-122"/>
              </a:rPr>
              <a:t>SMB</a:t>
            </a:r>
            <a:r>
              <a:rPr kumimoji="1" lang="zh-CN" altLang="en-US" b="0" dirty="0">
                <a:latin typeface="微软雅黑" panose="020B0503020204020204" charset="-122"/>
                <a:ea typeface="微软雅黑" panose="020B0503020204020204" charset="-122"/>
              </a:rPr>
              <a:t>  不能基于</a:t>
            </a:r>
            <a:r>
              <a:rPr kumimoji="1" lang="en-US" altLang="zh-CN" b="0" dirty="0" err="1">
                <a:latin typeface="微软雅黑" panose="020B0503020204020204" charset="-122"/>
                <a:ea typeface="微软雅黑" panose="020B0503020204020204" charset="-122"/>
              </a:rPr>
              <a:t>aPaaS</a:t>
            </a:r>
            <a:r>
              <a:rPr kumimoji="1" lang="zh-CN" altLang="en-US" b="0" dirty="0">
                <a:latin typeface="微软雅黑" panose="020B0503020204020204" charset="-122"/>
                <a:ea typeface="微软雅黑" panose="020B0503020204020204" charset="-122"/>
              </a:rPr>
              <a:t>修改内容</a:t>
            </a:r>
            <a:endParaRPr kumimoji="1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en-US" altLang="zh-CN" b="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1" lang="zh-CN" altLang="en-US" b="0">
                <a:latin typeface="微软雅黑" panose="020B0503020204020204" charset="-122"/>
                <a:ea typeface="微软雅黑" panose="020B0503020204020204" charset="-122"/>
              </a:rPr>
              <a:t>，思考：插件</a:t>
            </a:r>
            <a:r>
              <a:rPr kumimoji="1" lang="zh-CN" altLang="en-US" b="0" dirty="0">
                <a:latin typeface="微软雅黑" panose="020B0503020204020204" charset="-122"/>
                <a:ea typeface="微软雅黑" panose="020B0503020204020204" charset="-122"/>
              </a:rPr>
              <a:t>式调用</a:t>
            </a:r>
            <a:endParaRPr kumimoji="1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90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88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89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79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rgbClr val="23285B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609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玄瞳PPT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pic>
        <p:nvPicPr>
          <p:cNvPr id="2" name="图片 1" descr="资源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1360" y="467995"/>
            <a:ext cx="2202815" cy="309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玄瞳PPT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660640" y="2795270"/>
            <a:ext cx="15024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rgbClr val="23285B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675880" y="3563620"/>
            <a:ext cx="31311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rgbClr val="23285B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28000">
              <a:srgbClr val="FFFFFF"/>
            </a:gs>
            <a:gs pos="100000">
              <a:srgbClr val="DDF0FE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玄瞳PPT-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3260090" y="2997835"/>
            <a:ext cx="709930" cy="709930"/>
          </a:xfrm>
          <a:prstGeom prst="rect">
            <a:avLst/>
          </a:prstGeom>
          <a:solidFill>
            <a:srgbClr val="118A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970020" y="2997835"/>
            <a:ext cx="6304280" cy="70993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94000"/>
                </a:schemeClr>
              </a:gs>
              <a:gs pos="0">
                <a:srgbClr val="47E7D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玄瞳PPT-0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349250" y="437515"/>
            <a:ext cx="947509" cy="213360"/>
            <a:chOff x="2302" y="1577"/>
            <a:chExt cx="4972" cy="1118"/>
          </a:xfrm>
        </p:grpSpPr>
        <p:sp>
          <p:nvSpPr>
            <p:cNvPr id="4" name="矩形 3"/>
            <p:cNvSpPr/>
            <p:nvPr/>
          </p:nvSpPr>
          <p:spPr>
            <a:xfrm>
              <a:off x="2302" y="1577"/>
              <a:ext cx="1118" cy="1118"/>
            </a:xfrm>
            <a:prstGeom prst="rect">
              <a:avLst/>
            </a:prstGeom>
            <a:solidFill>
              <a:srgbClr val="118A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422" y="1577"/>
              <a:ext cx="3852" cy="1118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5000"/>
                    <a:lumOff val="95000"/>
                    <a:alpha val="94000"/>
                  </a:schemeClr>
                </a:gs>
                <a:gs pos="0">
                  <a:srgbClr val="47E7D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资源 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657080" y="371475"/>
            <a:ext cx="2143760" cy="302260"/>
          </a:xfrm>
          <a:prstGeom prst="rect">
            <a:avLst/>
          </a:prstGeom>
        </p:spPr>
      </p:pic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xwgitlab.wxchina.com/XW-MiniProgram-OpenDoc/markdown/blob/master/spu%E5%AE%B9%E5%99%A8/%E5%AE%8C%E5%96%84SPU%E5%85%A8%E9%93%BE%E8%B7%AF%E6%97%A5%E5%BF%97%E5%9F%8B%E7%82%B9.m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3580" y="2478562"/>
            <a:ext cx="7244080" cy="78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SMB</a:t>
            </a:r>
            <a:r>
              <a:rPr kumimoji="1"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圆梦路径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35340" y="6062574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3580" y="6062196"/>
            <a:ext cx="1414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XUANTONG</a:t>
            </a:r>
          </a:p>
        </p:txBody>
      </p:sp>
      <p:sp>
        <p:nvSpPr>
          <p:cNvPr id="9" name="矩形 8"/>
          <p:cNvSpPr/>
          <p:nvPr/>
        </p:nvSpPr>
        <p:spPr>
          <a:xfrm>
            <a:off x="721360" y="3764280"/>
            <a:ext cx="586740" cy="75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530350" y="882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70" y="287655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SMB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非功能性需求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E31C48B1-4072-0884-9224-88E22EFD0913}"/>
              </a:ext>
            </a:extLst>
          </p:cNvPr>
          <p:cNvSpPr/>
          <p:nvPr/>
        </p:nvSpPr>
        <p:spPr>
          <a:xfrm>
            <a:off x="334804" y="1140127"/>
            <a:ext cx="1414021" cy="514952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审核和控制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Auditability and control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88AA8A0B-B757-74F1-8EA5-789467B75D38}"/>
              </a:ext>
            </a:extLst>
          </p:cNvPr>
          <p:cNvSpPr/>
          <p:nvPr/>
        </p:nvSpPr>
        <p:spPr>
          <a:xfrm>
            <a:off x="1748824" y="1140127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用户身份、权限控制、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埋点行为记录、审计信息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9C9E0E7D-13C8-0CD5-2E89-B2320551CD88}"/>
              </a:ext>
            </a:extLst>
          </p:cNvPr>
          <p:cNvSpPr/>
          <p:nvPr/>
        </p:nvSpPr>
        <p:spPr>
          <a:xfrm>
            <a:off x="334797" y="1832306"/>
            <a:ext cx="1414021" cy="514952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可用性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Availability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7563D0A1-5D7F-A57F-0987-096080E90AC4}"/>
              </a:ext>
            </a:extLst>
          </p:cNvPr>
          <p:cNvSpPr/>
          <p:nvPr/>
        </p:nvSpPr>
        <p:spPr>
          <a:xfrm>
            <a:off x="1748817" y="1832306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年停机时间、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MTTR-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故障恢复时间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; 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824CB15F-C81F-4CF0-9FFB-E1B35EEDD1C1}"/>
              </a:ext>
            </a:extLst>
          </p:cNvPr>
          <p:cNvSpPr/>
          <p:nvPr/>
        </p:nvSpPr>
        <p:spPr>
          <a:xfrm>
            <a:off x="334799" y="5927164"/>
            <a:ext cx="1414021" cy="514952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合规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Compliance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493DF5D2-15FA-173E-D28F-3C2323C6262D}"/>
              </a:ext>
            </a:extLst>
          </p:cNvPr>
          <p:cNvSpPr/>
          <p:nvPr/>
        </p:nvSpPr>
        <p:spPr>
          <a:xfrm>
            <a:off x="1748819" y="5927164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政策接入要求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20AFDF1-911C-575E-C6DF-D1157E8EEEFC}"/>
              </a:ext>
            </a:extLst>
          </p:cNvPr>
          <p:cNvSpPr/>
          <p:nvPr/>
        </p:nvSpPr>
        <p:spPr>
          <a:xfrm>
            <a:off x="7201952" y="291173"/>
            <a:ext cx="1093772" cy="386499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技术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1A22F7EC-F0AF-5453-21A2-FB963F0F99F3}"/>
              </a:ext>
            </a:extLst>
          </p:cNvPr>
          <p:cNvSpPr/>
          <p:nvPr/>
        </p:nvSpPr>
        <p:spPr>
          <a:xfrm>
            <a:off x="8295549" y="291173"/>
            <a:ext cx="1093772" cy="386499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技术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+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部署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621A765-9095-7E33-0C69-28F622ABE8CC}"/>
              </a:ext>
            </a:extLst>
          </p:cNvPr>
          <p:cNvSpPr/>
          <p:nvPr/>
        </p:nvSpPr>
        <p:spPr>
          <a:xfrm>
            <a:off x="6108180" y="291173"/>
            <a:ext cx="1093772" cy="38649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规划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+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技术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1B0A763F-2D63-9A31-6248-2E36B04C2797}"/>
              </a:ext>
            </a:extLst>
          </p:cNvPr>
          <p:cNvSpPr/>
          <p:nvPr/>
        </p:nvSpPr>
        <p:spPr>
          <a:xfrm>
            <a:off x="4241055" y="1140127"/>
            <a:ext cx="1414021" cy="51495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可支持性 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Supportability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BAD7CDA2-F54C-F390-631A-E7D3D35691E3}"/>
              </a:ext>
            </a:extLst>
          </p:cNvPr>
          <p:cNvSpPr/>
          <p:nvPr/>
        </p:nvSpPr>
        <p:spPr>
          <a:xfrm>
            <a:off x="5655075" y="1140127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用户反馈留言入口、停机公告、操作指引、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在线帮助文档、支持关怀模式（主题切换）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7260AC36-B854-B75F-1BCA-70EDBE5015DF}"/>
              </a:ext>
            </a:extLst>
          </p:cNvPr>
          <p:cNvSpPr/>
          <p:nvPr/>
        </p:nvSpPr>
        <p:spPr>
          <a:xfrm>
            <a:off x="8168155" y="3910598"/>
            <a:ext cx="1414021" cy="51495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容量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Capacity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0BDA4F61-763E-ABAF-13F8-17CC1D5F229E}"/>
              </a:ext>
            </a:extLst>
          </p:cNvPr>
          <p:cNvSpPr/>
          <p:nvPr/>
        </p:nvSpPr>
        <p:spPr>
          <a:xfrm>
            <a:off x="9582175" y="3910598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用户数、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业务数据容量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5582D228-9513-FAF8-9424-280B30924E67}"/>
              </a:ext>
            </a:extLst>
          </p:cNvPr>
          <p:cNvSpPr/>
          <p:nvPr/>
        </p:nvSpPr>
        <p:spPr>
          <a:xfrm>
            <a:off x="4251477" y="1816741"/>
            <a:ext cx="1414021" cy="51495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可扩展性 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Extensibility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C36A5E1-4E4B-9734-4968-CCA2DF7608AF}"/>
              </a:ext>
            </a:extLst>
          </p:cNvPr>
          <p:cNvSpPr/>
          <p:nvPr/>
        </p:nvSpPr>
        <p:spPr>
          <a:xfrm>
            <a:off x="5665497" y="1816741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拓展点设计、插件化、钩子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7148F70-FDD3-41B5-3920-289D9AFF2999}"/>
              </a:ext>
            </a:extLst>
          </p:cNvPr>
          <p:cNvSpPr/>
          <p:nvPr/>
        </p:nvSpPr>
        <p:spPr>
          <a:xfrm>
            <a:off x="334796" y="3214371"/>
            <a:ext cx="1414021" cy="514952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平台的兼容性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Platform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compatibility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D76F7A34-272C-848B-5A25-D3EFC7E46018}"/>
              </a:ext>
            </a:extLst>
          </p:cNvPr>
          <p:cNvSpPr/>
          <p:nvPr/>
        </p:nvSpPr>
        <p:spPr>
          <a:xfrm>
            <a:off x="1748816" y="3214371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浏览器兼容性、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操作系统版本等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52F6B610-AA6E-9D09-A9FB-042D25A1CF56}"/>
              </a:ext>
            </a:extLst>
          </p:cNvPr>
          <p:cNvSpPr/>
          <p:nvPr/>
        </p:nvSpPr>
        <p:spPr>
          <a:xfrm>
            <a:off x="8168159" y="1821917"/>
            <a:ext cx="1414021" cy="514952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性能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响应时间 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Performance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DFC8F9E9-831F-C5FA-CFEB-D7D535779B73}"/>
              </a:ext>
            </a:extLst>
          </p:cNvPr>
          <p:cNvSpPr/>
          <p:nvPr/>
        </p:nvSpPr>
        <p:spPr>
          <a:xfrm>
            <a:off x="9582179" y="1821917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TPS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QPS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、并发用户数量、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API 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最大响应时间、页面最大响应时间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D00D598-88F3-24A7-80E1-AFE7D061C376}"/>
              </a:ext>
            </a:extLst>
          </p:cNvPr>
          <p:cNvSpPr/>
          <p:nvPr/>
        </p:nvSpPr>
        <p:spPr>
          <a:xfrm>
            <a:off x="8168157" y="1140127"/>
            <a:ext cx="1414021" cy="51495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可升级性 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Upgradability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EA08E70D-0F13-950D-8A58-6268743A7082}"/>
              </a:ext>
            </a:extLst>
          </p:cNvPr>
          <p:cNvSpPr/>
          <p:nvPr/>
        </p:nvSpPr>
        <p:spPr>
          <a:xfrm>
            <a:off x="9582177" y="1140127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各端基座升级兼容机制、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API 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版本化、业务逻辑兼容、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数据库脚本升级兼容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F2FAE8BE-0A19-D723-1D39-838987EBE95E}"/>
              </a:ext>
            </a:extLst>
          </p:cNvPr>
          <p:cNvSpPr/>
          <p:nvPr/>
        </p:nvSpPr>
        <p:spPr>
          <a:xfrm>
            <a:off x="313952" y="2510925"/>
            <a:ext cx="1414021" cy="51495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可配置 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Configurability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EBB6F88A-7183-CBDD-ABD6-03120A3E5FBD}"/>
              </a:ext>
            </a:extLst>
          </p:cNvPr>
          <p:cNvSpPr/>
          <p:nvPr/>
        </p:nvSpPr>
        <p:spPr>
          <a:xfrm>
            <a:off x="1727972" y="2510925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业务配置、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系统管理配置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参数设置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D8EEBC74-7902-EE3B-5AAE-0C81F67F43C9}"/>
              </a:ext>
            </a:extLst>
          </p:cNvPr>
          <p:cNvSpPr/>
          <p:nvPr/>
        </p:nvSpPr>
        <p:spPr>
          <a:xfrm>
            <a:off x="4241053" y="2491675"/>
            <a:ext cx="1414021" cy="514952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数据完整性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Integrity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3BEFF953-7330-2020-3947-86B75BD131B9}"/>
              </a:ext>
            </a:extLst>
          </p:cNvPr>
          <p:cNvSpPr/>
          <p:nvPr/>
        </p:nvSpPr>
        <p:spPr>
          <a:xfrm>
            <a:off x="5655073" y="2491675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事务机制保证数据原子性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强一致事务设计、最终一致性设计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81246A1B-BF54-A9ED-BD6B-D2C8762D6D6C}"/>
              </a:ext>
            </a:extLst>
          </p:cNvPr>
          <p:cNvSpPr/>
          <p:nvPr/>
        </p:nvSpPr>
        <p:spPr>
          <a:xfrm>
            <a:off x="334806" y="4592388"/>
            <a:ext cx="1414021" cy="514952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文档 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Documentation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32EBA985-1E26-6251-E441-A880EE7B2A5C}"/>
              </a:ext>
            </a:extLst>
          </p:cNvPr>
          <p:cNvSpPr/>
          <p:nvPr/>
        </p:nvSpPr>
        <p:spPr>
          <a:xfrm>
            <a:off x="1748826" y="4592388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架构设计、概要设计等文档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对外标准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API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文档，操作文档等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00C58D02-65B3-805D-BB18-F7621480611C}"/>
              </a:ext>
            </a:extLst>
          </p:cNvPr>
          <p:cNvSpPr/>
          <p:nvPr/>
        </p:nvSpPr>
        <p:spPr>
          <a:xfrm>
            <a:off x="4241054" y="3214371"/>
            <a:ext cx="1414021" cy="51495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归档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Archive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210C37CA-5F81-B531-40FC-804CC483FF13}"/>
              </a:ext>
            </a:extLst>
          </p:cNvPr>
          <p:cNvSpPr/>
          <p:nvPr/>
        </p:nvSpPr>
        <p:spPr>
          <a:xfrm>
            <a:off x="5655074" y="3214371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定期处理历史数据、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查询归档数据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E217C74-BE1F-BC45-950F-EE9E6DFEB7FA}"/>
              </a:ext>
            </a:extLst>
          </p:cNvPr>
          <p:cNvSpPr/>
          <p:nvPr/>
        </p:nvSpPr>
        <p:spPr>
          <a:xfrm>
            <a:off x="4241055" y="3896161"/>
            <a:ext cx="1414021" cy="51495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个性化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Personalized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425B8DF-366A-2909-0D47-073D6DD25E04}"/>
              </a:ext>
            </a:extLst>
          </p:cNvPr>
          <p:cNvSpPr/>
          <p:nvPr/>
        </p:nvSpPr>
        <p:spPr>
          <a:xfrm>
            <a:off x="5655075" y="3896161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用户首页自定义、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内容推荐策略选择、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个性化设置配置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1160BFE1-2811-282A-A7B2-B276C39F4751}"/>
              </a:ext>
            </a:extLst>
          </p:cNvPr>
          <p:cNvSpPr/>
          <p:nvPr/>
        </p:nvSpPr>
        <p:spPr>
          <a:xfrm>
            <a:off x="4241055" y="4592388"/>
            <a:ext cx="1414021" cy="514952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可测试性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Testability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FE022464-5167-F111-2E77-3F3AA992435E}"/>
              </a:ext>
            </a:extLst>
          </p:cNvPr>
          <p:cNvSpPr/>
          <p:nvPr/>
        </p:nvSpPr>
        <p:spPr>
          <a:xfrm>
            <a:off x="5655075" y="4592388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测试用例、单元测试、可自动化测试等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2F4FF545-EFAA-3061-1F4E-E2919DBB69D4}"/>
              </a:ext>
            </a:extLst>
          </p:cNvPr>
          <p:cNvSpPr/>
          <p:nvPr/>
        </p:nvSpPr>
        <p:spPr>
          <a:xfrm>
            <a:off x="8168160" y="3214371"/>
            <a:ext cx="1414021" cy="514952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代码可维护性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可读性 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Readability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551421E9-E6EC-AB92-954C-091DAE81E7C1}"/>
              </a:ext>
            </a:extLst>
          </p:cNvPr>
          <p:cNvSpPr/>
          <p:nvPr/>
        </p:nvSpPr>
        <p:spPr>
          <a:xfrm>
            <a:off x="9582180" y="3214371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代码和开发规范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69C9C740-BDB1-7C37-909B-BE5741D1EBA5}"/>
              </a:ext>
            </a:extLst>
          </p:cNvPr>
          <p:cNvSpPr/>
          <p:nvPr/>
        </p:nvSpPr>
        <p:spPr>
          <a:xfrm>
            <a:off x="334798" y="3896161"/>
            <a:ext cx="1414021" cy="514952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部署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Deployment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90FB689D-AFE1-A4AE-CE97-5266DFAC374C}"/>
              </a:ext>
            </a:extLst>
          </p:cNvPr>
          <p:cNvSpPr/>
          <p:nvPr/>
        </p:nvSpPr>
        <p:spPr>
          <a:xfrm>
            <a:off x="1748818" y="3896161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适配部署环境要求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公云、专属云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灰度部署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C560407D-281F-8797-90D5-488AB752EB2E}"/>
              </a:ext>
            </a:extLst>
          </p:cNvPr>
          <p:cNvSpPr/>
          <p:nvPr/>
        </p:nvSpPr>
        <p:spPr>
          <a:xfrm>
            <a:off x="8168161" y="4592388"/>
            <a:ext cx="1414021" cy="514952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灾难恢复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Disaster recovery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8BA8B814-8C2F-340E-1B0B-B5D0CDBE7D46}"/>
              </a:ext>
            </a:extLst>
          </p:cNvPr>
          <p:cNvSpPr/>
          <p:nvPr/>
        </p:nvSpPr>
        <p:spPr>
          <a:xfrm>
            <a:off x="9582181" y="4592388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熔断等技术需求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数据容灾备份等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1746D66D-C0B2-0177-9539-286845F25082}"/>
              </a:ext>
            </a:extLst>
          </p:cNvPr>
          <p:cNvSpPr/>
          <p:nvPr/>
        </p:nvSpPr>
        <p:spPr>
          <a:xfrm>
            <a:off x="334804" y="5250115"/>
            <a:ext cx="1414021" cy="514952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隐私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Privacy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08558DDA-728E-0CB8-F4FF-7D7F5F63020C}"/>
              </a:ext>
            </a:extLst>
          </p:cNvPr>
          <p:cNvSpPr/>
          <p:nvPr/>
        </p:nvSpPr>
        <p:spPr>
          <a:xfrm>
            <a:off x="1748824" y="5250115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敏感信息加密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94B095D7-17E6-8113-4799-DECBCE8D7A09}"/>
              </a:ext>
            </a:extLst>
          </p:cNvPr>
          <p:cNvSpPr/>
          <p:nvPr/>
        </p:nvSpPr>
        <p:spPr>
          <a:xfrm>
            <a:off x="8168162" y="2491675"/>
            <a:ext cx="1414021" cy="514952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安全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Security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6487FF54-8824-5BAC-6C20-663FC07E962A}"/>
              </a:ext>
            </a:extLst>
          </p:cNvPr>
          <p:cNvSpPr/>
          <p:nvPr/>
        </p:nvSpPr>
        <p:spPr>
          <a:xfrm>
            <a:off x="9582182" y="2491675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防越权、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XSS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CRSF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SQL 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注入、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DDOS </a:t>
            </a: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等攻击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数据隔离、数据脱敏等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6A0C97C4-C758-8A8E-E4EC-3BAE1955C506}"/>
              </a:ext>
            </a:extLst>
          </p:cNvPr>
          <p:cNvSpPr/>
          <p:nvPr/>
        </p:nvSpPr>
        <p:spPr>
          <a:xfrm>
            <a:off x="4241057" y="5250115"/>
            <a:ext cx="1414021" cy="514952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容错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Fault tolerance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08811DB4-F08D-B581-C3F8-C0461FFC69AE}"/>
              </a:ext>
            </a:extLst>
          </p:cNvPr>
          <p:cNvSpPr/>
          <p:nvPr/>
        </p:nvSpPr>
        <p:spPr>
          <a:xfrm>
            <a:off x="5655077" y="5250115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服务监控、熔断限流、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异常告警、日志、自动重启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C15481F1-F286-C678-3DAA-315F24B9EC11}"/>
              </a:ext>
            </a:extLst>
          </p:cNvPr>
          <p:cNvSpPr/>
          <p:nvPr/>
        </p:nvSpPr>
        <p:spPr>
          <a:xfrm>
            <a:off x="8162866" y="5931905"/>
            <a:ext cx="1414021" cy="51495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移植性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Portability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B5AF332D-C588-1066-046E-2D004EAF9AE6}"/>
              </a:ext>
            </a:extLst>
          </p:cNvPr>
          <p:cNvSpPr/>
          <p:nvPr/>
        </p:nvSpPr>
        <p:spPr>
          <a:xfrm>
            <a:off x="9576886" y="5931905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潜在平台支持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7CAFC470-DB0E-03C2-881A-9A5817D8F9A4}"/>
              </a:ext>
            </a:extLst>
          </p:cNvPr>
          <p:cNvSpPr/>
          <p:nvPr/>
        </p:nvSpPr>
        <p:spPr>
          <a:xfrm>
            <a:off x="8168162" y="5250115"/>
            <a:ext cx="1414021" cy="514952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弹性 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Elasticity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B06C8F01-1E86-609E-01C2-83ED5C2840E0}"/>
              </a:ext>
            </a:extLst>
          </p:cNvPr>
          <p:cNvSpPr/>
          <p:nvPr/>
        </p:nvSpPr>
        <p:spPr>
          <a:xfrm>
            <a:off x="9582182" y="5250115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弹性需求，自动资源释放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18079190-1A58-A23B-F3E8-19B43E30FBDF}"/>
              </a:ext>
            </a:extLst>
          </p:cNvPr>
          <p:cNvSpPr/>
          <p:nvPr/>
        </p:nvSpPr>
        <p:spPr>
          <a:xfrm>
            <a:off x="4241052" y="5931905"/>
            <a:ext cx="1414021" cy="51495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国际化和本地化</a:t>
            </a:r>
            <a:endParaRPr kumimoji="0" lang="en-US" altLang="zh-C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Internationalization and localization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413CC762-9708-9F98-AF65-903B5A17A681}"/>
              </a:ext>
            </a:extLst>
          </p:cNvPr>
          <p:cNvSpPr/>
          <p:nvPr/>
        </p:nvSpPr>
        <p:spPr>
          <a:xfrm>
            <a:off x="5655072" y="5931905"/>
            <a:ext cx="2275019" cy="514952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多语言、多时区、多币种、本地化数据接口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国际化部署、数据本地化隔离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491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94628C-2E3F-D32F-54EC-76401AA0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6" y="796416"/>
            <a:ext cx="7307744" cy="37763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55ED9A-95DF-5BE9-6157-C520FB615985}"/>
              </a:ext>
            </a:extLst>
          </p:cNvPr>
          <p:cNvSpPr txBox="1"/>
          <p:nvPr/>
        </p:nvSpPr>
        <p:spPr>
          <a:xfrm>
            <a:off x="1296670" y="287655"/>
            <a:ext cx="6581948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2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SMB</a:t>
            </a:r>
            <a:r>
              <a:rPr lang="zh-CN" altLang="en-US" sz="22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非功能性需求</a:t>
            </a:r>
            <a:r>
              <a:rPr lang="en-US" altLang="zh-CN" sz="22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2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可支持性：操作指引 （好体验）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9E630F-39CC-F4F2-32FF-C74BC2DA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34" y="1940214"/>
            <a:ext cx="6375400" cy="14887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634CB5-3F76-528F-E9C1-4DDA13849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68" y="3675176"/>
            <a:ext cx="4673599" cy="30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9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70" y="287655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SMB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非功能性需求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-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审核和控制：数据埋点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AF8C1A-FFC3-04D1-DE99-8084EEEE8BD7}"/>
              </a:ext>
            </a:extLst>
          </p:cNvPr>
          <p:cNvSpPr txBox="1"/>
          <p:nvPr/>
        </p:nvSpPr>
        <p:spPr>
          <a:xfrm>
            <a:off x="237461" y="6016347"/>
            <a:ext cx="117170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SPU全链路日志埋点，参考文档：</a:t>
            </a:r>
          </a:p>
          <a:p>
            <a:r>
              <a:rPr lang="zh-CN" altLang="en-US" sz="1000" dirty="0">
                <a:hlinkClick r:id="rId4"/>
              </a:rPr>
              <a:t>https://xwgitlab.wxchina.com/XW-MiniProgram-OpenDoc/markdown/blob/master/spu%E5%AE%B9%E5%99%A8/%E5%AE%8C%E5%96%84SPU%E5%85%A8%E9%93%BE%E8%B7%AF%E6%97%A5%E5%BF%97%E5%9F%8B%E7%82%B9.md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CD4BDE-7F4D-ECC0-1A5D-7C9126004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61" y="1835934"/>
            <a:ext cx="5476164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B0871A-C114-23C8-797C-3AF5E2A57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35934"/>
            <a:ext cx="5730030" cy="3429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103617-8899-E4B2-DC20-681B202AE843}"/>
              </a:ext>
            </a:extLst>
          </p:cNvPr>
          <p:cNvSpPr txBox="1"/>
          <p:nvPr/>
        </p:nvSpPr>
        <p:spPr>
          <a:xfrm>
            <a:off x="237461" y="1315074"/>
            <a:ext cx="585853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200" b="1" i="0" u="none" strike="noStrike" cap="none" spc="0" normalizeH="0" baseline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r>
              <a:rPr lang="zh-CN" altLang="en-US" sz="1400" dirty="0"/>
              <a:t>数据埋点技术选型：复用</a:t>
            </a:r>
            <a:r>
              <a:rPr lang="en-US" altLang="zh-CN" sz="1400" dirty="0"/>
              <a:t>SPU</a:t>
            </a:r>
            <a:r>
              <a:rPr lang="zh-CN" altLang="en-US" sz="1400" dirty="0"/>
              <a:t>数据埋点原则和标准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0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70" y="287655"/>
            <a:ext cx="749173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SMB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非功能性需求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-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文档：提供标准化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Open-API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 接口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D04E53-57E9-55EF-556F-3BA39338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19" y="963494"/>
            <a:ext cx="9725121" cy="5118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18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141470" y="3138170"/>
            <a:ext cx="30845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圆梦路径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1347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69" y="287655"/>
            <a:ext cx="729618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技术主导规划的方向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127ABB-539A-843A-5450-A2B0B6A61E8B}"/>
              </a:ext>
            </a:extLst>
          </p:cNvPr>
          <p:cNvSpPr txBox="1"/>
          <p:nvPr/>
        </p:nvSpPr>
        <p:spPr>
          <a:xfrm>
            <a:off x="2447907" y="1922078"/>
            <a:ext cx="7062287" cy="35628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短期：</a:t>
            </a:r>
            <a:r>
              <a:rPr lang="zh-CN" altLang="en-US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</a:t>
            </a:r>
            <a:r>
              <a:rPr lang="en-US" altLang="zh-CN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1-3</a:t>
            </a:r>
            <a:r>
              <a:rPr lang="zh-CN" altLang="en-US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个月</a:t>
            </a:r>
            <a:endParaRPr lang="en-US" altLang="zh-CN" b="1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SFA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拜访计划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</a:t>
            </a:r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，进销存</a:t>
            </a:r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V1.0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快速发布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</a:t>
            </a:r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，开展</a:t>
            </a:r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SFA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重构节奏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中期：   </a:t>
            </a:r>
            <a:r>
              <a:rPr lang="en-US" altLang="zh-CN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3-6</a:t>
            </a:r>
            <a:r>
              <a:rPr lang="zh-CN" altLang="en-US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个月</a:t>
            </a:r>
            <a:endParaRPr lang="en-US" altLang="zh-CN" b="1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完成</a:t>
            </a:r>
            <a:r>
              <a:rPr lang="en-US" altLang="zh-CN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SFA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重构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长期：  </a:t>
            </a:r>
            <a:r>
              <a:rPr lang="en-US" altLang="zh-CN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6-12</a:t>
            </a:r>
            <a:r>
              <a:rPr lang="zh-CN" altLang="en-US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个月</a:t>
            </a:r>
            <a:endParaRPr lang="en-US" altLang="zh-CN" b="1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快速迭代，并且可升级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BF3D57-18ED-6A51-B12B-B5CFA27F2EE6}"/>
              </a:ext>
            </a:extLst>
          </p:cNvPr>
          <p:cNvSpPr txBox="1"/>
          <p:nvPr/>
        </p:nvSpPr>
        <p:spPr>
          <a:xfrm>
            <a:off x="2447907" y="1212619"/>
            <a:ext cx="729618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最重要的要求：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快速发版，半个月一个版本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（许博要求）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069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8C9731-B300-47EE-0A39-C0E23CE6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87" y="907717"/>
            <a:ext cx="7197722" cy="33829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0A18D6-B183-F2D9-2409-4EDBED85B34A}"/>
              </a:ext>
            </a:extLst>
          </p:cNvPr>
          <p:cNvSpPr txBox="1"/>
          <p:nvPr/>
        </p:nvSpPr>
        <p:spPr>
          <a:xfrm>
            <a:off x="1274618" y="257891"/>
            <a:ext cx="609432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短期：</a:t>
            </a:r>
            <a:r>
              <a:rPr lang="zh-CN" altLang="en-US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</a:t>
            </a:r>
            <a:r>
              <a:rPr lang="en-US" altLang="zh-CN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1-3</a:t>
            </a:r>
            <a:r>
              <a:rPr lang="zh-CN" altLang="en-US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个月</a:t>
            </a:r>
            <a:endParaRPr lang="en-US" altLang="zh-CN" b="1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58F7BF-C79F-6024-628E-9D1B5ED03088}"/>
              </a:ext>
            </a:extLst>
          </p:cNvPr>
          <p:cNvSpPr txBox="1"/>
          <p:nvPr/>
        </p:nvSpPr>
        <p:spPr>
          <a:xfrm>
            <a:off x="612264" y="2078317"/>
            <a:ext cx="73269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</a:t>
            </a:r>
            <a:endParaRPr lang="en-US" altLang="zh-CN" b="1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2BE41C-A000-E685-DEBF-896DD9E66FAE}"/>
              </a:ext>
            </a:extLst>
          </p:cNvPr>
          <p:cNvSpPr txBox="1"/>
          <p:nvPr/>
        </p:nvSpPr>
        <p:spPr>
          <a:xfrm>
            <a:off x="612264" y="4531790"/>
            <a:ext cx="73269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</a:t>
            </a:r>
            <a:endParaRPr lang="en-US" altLang="zh-CN" b="1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6DD3E8-4892-AAD6-224C-188B179107BC}"/>
              </a:ext>
            </a:extLst>
          </p:cNvPr>
          <p:cNvSpPr txBox="1"/>
          <p:nvPr/>
        </p:nvSpPr>
        <p:spPr>
          <a:xfrm>
            <a:off x="612264" y="5779460"/>
            <a:ext cx="73269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</a:t>
            </a:r>
            <a:endParaRPr lang="en-US" altLang="zh-CN" b="1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5EC7B9-91E4-336D-47C3-279CC83F5821}"/>
              </a:ext>
            </a:extLst>
          </p:cNvPr>
          <p:cNvSpPr txBox="1"/>
          <p:nvPr/>
        </p:nvSpPr>
        <p:spPr>
          <a:xfrm>
            <a:off x="1547598" y="4572538"/>
            <a:ext cx="609432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经销存，怎么开发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4F2B7B-A657-8838-1D6D-0051CC9E54C1}"/>
              </a:ext>
            </a:extLst>
          </p:cNvPr>
          <p:cNvSpPr txBox="1"/>
          <p:nvPr/>
        </p:nvSpPr>
        <p:spPr>
          <a:xfrm>
            <a:off x="1547598" y="5820208"/>
            <a:ext cx="609432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Web</a:t>
            </a:r>
            <a:r>
              <a:rPr lang="zh-CN" altLang="en-US" sz="1400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工程？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888A9F-5BC5-DB98-FAF1-C5B962509B3D}"/>
              </a:ext>
            </a:extLst>
          </p:cNvPr>
          <p:cNvSpPr txBox="1"/>
          <p:nvPr/>
        </p:nvSpPr>
        <p:spPr>
          <a:xfrm>
            <a:off x="9246310" y="1781311"/>
            <a:ext cx="609432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后端基础工程拆解？</a:t>
            </a:r>
            <a:endParaRPr lang="en-US" altLang="zh-CN" sz="1400" dirty="0">
              <a:solidFill>
                <a:srgbClr val="23285B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701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14045" y="2689225"/>
            <a:ext cx="3727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感谢您的</a:t>
            </a:r>
            <a:r>
              <a:rPr lang="zh-CN" altLang="en-US" sz="4400" b="1">
                <a:solidFill>
                  <a:srgbClr val="47E7DB"/>
                </a:solidFill>
                <a:latin typeface="微软雅黑" panose="020B0503020204020204" charset="-122"/>
                <a:ea typeface="微软雅黑" panose="020B0503020204020204" charset="-122"/>
              </a:rPr>
              <a:t>观看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3570" y="3457575"/>
            <a:ext cx="36106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 FOR WATCHING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767080" y="4129088"/>
            <a:ext cx="664210" cy="127000"/>
            <a:chOff x="16950" y="799"/>
            <a:chExt cx="1046" cy="200"/>
          </a:xfrm>
        </p:grpSpPr>
        <p:sp>
          <p:nvSpPr>
            <p:cNvPr id="27" name="椭圆 26"/>
            <p:cNvSpPr/>
            <p:nvPr/>
          </p:nvSpPr>
          <p:spPr>
            <a:xfrm>
              <a:off x="16950" y="799"/>
              <a:ext cx="200" cy="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7232" y="799"/>
              <a:ext cx="200" cy="200"/>
            </a:xfrm>
            <a:prstGeom prst="ellipse">
              <a:avLst/>
            </a:prstGeom>
            <a:solidFill>
              <a:srgbClr val="47E7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7514" y="799"/>
              <a:ext cx="200" cy="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7796" y="799"/>
              <a:ext cx="200" cy="200"/>
            </a:xfrm>
            <a:prstGeom prst="ellipse">
              <a:avLst/>
            </a:prstGeom>
            <a:solidFill>
              <a:srgbClr val="47E7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94C6CB5-589E-D046-B4C0-14E1C8E0F3DC}"/>
              </a:ext>
            </a:extLst>
          </p:cNvPr>
          <p:cNvSpPr txBox="1"/>
          <p:nvPr/>
        </p:nvSpPr>
        <p:spPr>
          <a:xfrm>
            <a:off x="4561724" y="2206792"/>
            <a:ext cx="269805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主人翁意识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AB88D9-F606-FFBF-274B-CBD19B2D0D83}"/>
              </a:ext>
            </a:extLst>
          </p:cNvPr>
          <p:cNvSpPr txBox="1"/>
          <p:nvPr/>
        </p:nvSpPr>
        <p:spPr>
          <a:xfrm>
            <a:off x="2238780" y="3578393"/>
            <a:ext cx="13549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造梦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BA2089-B0FA-FB19-40FB-64795B8A521F}"/>
              </a:ext>
            </a:extLst>
          </p:cNvPr>
          <p:cNvSpPr txBox="1"/>
          <p:nvPr/>
        </p:nvSpPr>
        <p:spPr>
          <a:xfrm>
            <a:off x="8265507" y="3578392"/>
            <a:ext cx="13549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圆梦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244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52170" y="1887971"/>
            <a:ext cx="6514465" cy="876300"/>
          </a:xfrm>
          <a:prstGeom prst="rect">
            <a:avLst/>
          </a:prstGeom>
          <a:solidFill>
            <a:srgbClr val="118AFF"/>
          </a:solidFill>
          <a:ln>
            <a:noFill/>
          </a:ln>
          <a:effectLst>
            <a:outerShdw blurRad="419100" dist="152400" dir="5400000" algn="t" rotWithShape="0">
              <a:schemeClr val="accent1">
                <a:lumMod val="75000"/>
                <a:alpha val="5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032510" y="2095616"/>
            <a:ext cx="5135245" cy="460375"/>
            <a:chOff x="1704" y="2582"/>
            <a:chExt cx="8771" cy="724"/>
          </a:xfrm>
        </p:grpSpPr>
        <p:sp>
          <p:nvSpPr>
            <p:cNvPr id="19" name="文本框 18"/>
            <p:cNvSpPr txBox="1"/>
            <p:nvPr>
              <p:custDataLst>
                <p:tags r:id="rId9"/>
              </p:custDataLst>
            </p:nvPr>
          </p:nvSpPr>
          <p:spPr>
            <a:xfrm>
              <a:off x="1704" y="2582"/>
              <a:ext cx="106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BDBDBD"/>
                  </a:solidFill>
                </a:rPr>
                <a:t>0</a:t>
              </a:r>
              <a:r>
                <a:rPr lang="en-US" altLang="zh-CN" sz="2400" b="1">
                  <a:solidFill>
                    <a:srgbClr val="BDBDBD"/>
                  </a:solidFill>
                </a:rPr>
                <a:t>1</a:t>
              </a:r>
            </a:p>
          </p:txBody>
        </p:sp>
        <p:sp>
          <p:nvSpPr>
            <p:cNvPr id="40" name="文本框 39"/>
            <p:cNvSpPr txBox="1"/>
            <p:nvPr>
              <p:custDataLst>
                <p:tags r:id="rId10"/>
              </p:custDataLst>
            </p:nvPr>
          </p:nvSpPr>
          <p:spPr>
            <a:xfrm>
              <a:off x="3011" y="2606"/>
              <a:ext cx="7465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200" b="1" dirty="0">
                  <a:solidFill>
                    <a:schemeClr val="bg1">
                      <a:lumMod val="95000"/>
                    </a:schemeClr>
                  </a:solidFill>
                </a:rPr>
                <a:t>概念一致性</a:t>
              </a:r>
              <a:endParaRPr lang="en-US" altLang="zh-CN" sz="2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1032510" y="4198736"/>
            <a:ext cx="5044195" cy="460375"/>
            <a:chOff x="1704" y="5799"/>
            <a:chExt cx="7756" cy="725"/>
          </a:xfrm>
        </p:grpSpPr>
        <p:sp>
          <p:nvSpPr>
            <p:cNvPr id="2" name="文本框 1"/>
            <p:cNvSpPr txBox="1"/>
            <p:nvPr>
              <p:custDataLst>
                <p:tags r:id="rId7"/>
              </p:custDataLst>
            </p:nvPr>
          </p:nvSpPr>
          <p:spPr>
            <a:xfrm>
              <a:off x="1704" y="5799"/>
              <a:ext cx="106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BDBDBD"/>
                  </a:solidFill>
                </a:rPr>
                <a:t>0</a:t>
              </a:r>
              <a:r>
                <a:rPr lang="en-US" altLang="zh-CN" sz="2400" b="1">
                  <a:solidFill>
                    <a:srgbClr val="BDBDBD"/>
                  </a:solidFill>
                </a:rPr>
                <a:t>3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8"/>
              </p:custDataLst>
            </p:nvPr>
          </p:nvSpPr>
          <p:spPr>
            <a:xfrm>
              <a:off x="2871" y="5823"/>
              <a:ext cx="6589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200" b="1" dirty="0">
                  <a:solidFill>
                    <a:srgbClr val="23285B"/>
                  </a:solidFill>
                </a:rPr>
                <a:t>圆梦路径</a:t>
              </a:r>
              <a:endParaRPr lang="en-US" altLang="zh-CN" sz="2200" b="1" dirty="0">
                <a:solidFill>
                  <a:srgbClr val="23285B"/>
                </a:solidFill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032510" y="3198812"/>
            <a:ext cx="5038254" cy="460375"/>
            <a:chOff x="1704" y="4252"/>
            <a:chExt cx="7636" cy="725"/>
          </a:xfrm>
        </p:grpSpPr>
        <p:sp>
          <p:nvSpPr>
            <p:cNvPr id="37" name="文本框 36"/>
            <p:cNvSpPr txBox="1"/>
            <p:nvPr>
              <p:custDataLst>
                <p:tags r:id="rId5"/>
              </p:custDataLst>
            </p:nvPr>
          </p:nvSpPr>
          <p:spPr>
            <a:xfrm>
              <a:off x="1704" y="4252"/>
              <a:ext cx="106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BDBDBD"/>
                  </a:solidFill>
                </a:rPr>
                <a:t>0</a:t>
              </a:r>
              <a:r>
                <a:rPr lang="en-US" altLang="zh-CN" sz="2400" b="1">
                  <a:solidFill>
                    <a:srgbClr val="BDBDBD"/>
                  </a:solidFill>
                </a:rPr>
                <a:t>2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2864" y="4300"/>
              <a:ext cx="6476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200" b="1" dirty="0">
                  <a:solidFill>
                    <a:srgbClr val="23285B"/>
                  </a:solidFill>
                </a:rPr>
                <a:t>SMB</a:t>
              </a:r>
              <a:r>
                <a:rPr lang="zh-CN" altLang="en-US" sz="2200" b="1" dirty="0">
                  <a:solidFill>
                    <a:srgbClr val="23285B"/>
                  </a:solidFill>
                </a:rPr>
                <a:t>核心理念与价值观</a:t>
              </a:r>
              <a:endParaRPr lang="en-US" altLang="zh-CN" sz="2200" b="1" dirty="0">
                <a:solidFill>
                  <a:srgbClr val="23285B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70" y="287655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概念一致性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148BCD-AE01-C3BF-7F7E-BB9E22609D68}"/>
              </a:ext>
            </a:extLst>
          </p:cNvPr>
          <p:cNvSpPr txBox="1"/>
          <p:nvPr/>
        </p:nvSpPr>
        <p:spPr>
          <a:xfrm>
            <a:off x="2017184" y="6140449"/>
            <a:ext cx="867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企业架构中的技术架构聚焦在对业务、应用、数据 等上层架构设计意图的开发实施方案的结构化描述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65518E-83A7-5C3A-936B-F8EF79576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4" y="881864"/>
            <a:ext cx="7951376" cy="50942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B729C4-4899-78F2-E005-E3D0AF0822E1}"/>
              </a:ext>
            </a:extLst>
          </p:cNvPr>
          <p:cNvSpPr txBox="1"/>
          <p:nvPr/>
        </p:nvSpPr>
        <p:spPr>
          <a:xfrm>
            <a:off x="8832850" y="6536609"/>
            <a:ext cx="2432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10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摘自：</a:t>
            </a:r>
            <a:r>
              <a:rPr lang="en-US" altLang="zh-CN" sz="10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10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现代企业架构框架白皮书</a:t>
            </a:r>
            <a:r>
              <a:rPr lang="en-US" altLang="zh-CN" sz="10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endParaRPr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278779-CF19-B2A1-14A3-E5B00BD7F256}"/>
              </a:ext>
            </a:extLst>
          </p:cNvPr>
          <p:cNvSpPr/>
          <p:nvPr/>
        </p:nvSpPr>
        <p:spPr>
          <a:xfrm>
            <a:off x="5992872" y="881863"/>
            <a:ext cx="3880801" cy="4170428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F539EB-F209-A31B-3F76-B28455713C19}"/>
              </a:ext>
            </a:extLst>
          </p:cNvPr>
          <p:cNvSpPr/>
          <p:nvPr/>
        </p:nvSpPr>
        <p:spPr>
          <a:xfrm>
            <a:off x="3168073" y="2890982"/>
            <a:ext cx="2729912" cy="1366982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195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54">
            <a:extLst>
              <a:ext uri="{FF2B5EF4-FFF2-40B4-BE49-F238E27FC236}">
                <a16:creationId xmlns:a16="http://schemas.microsoft.com/office/drawing/2014/main" id="{EE613EAE-CE23-BF6B-EC32-8730151B3915}"/>
              </a:ext>
            </a:extLst>
          </p:cNvPr>
          <p:cNvSpPr/>
          <p:nvPr/>
        </p:nvSpPr>
        <p:spPr>
          <a:xfrm>
            <a:off x="1243789" y="316934"/>
            <a:ext cx="5224062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KA</a:t>
            </a:r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 </a:t>
            </a:r>
            <a:r>
              <a:rPr lang="en-US" altLang="zh-CN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vs</a:t>
            </a:r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 </a:t>
            </a:r>
            <a:r>
              <a:rPr lang="en-US" altLang="zh-CN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SMB</a:t>
            </a:r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 销售云产品形态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8E4675A4-EBB7-1506-CD11-D699893BF0C3}"/>
              </a:ext>
            </a:extLst>
          </p:cNvPr>
          <p:cNvSpPr/>
          <p:nvPr/>
        </p:nvSpPr>
        <p:spPr>
          <a:xfrm>
            <a:off x="1022357" y="2246292"/>
            <a:ext cx="5185938" cy="28458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E279C47C-FF02-3E65-97CA-5DCC64021CCD}"/>
              </a:ext>
            </a:extLst>
          </p:cNvPr>
          <p:cNvSpPr/>
          <p:nvPr/>
        </p:nvSpPr>
        <p:spPr>
          <a:xfrm>
            <a:off x="1022356" y="5336327"/>
            <a:ext cx="10714649" cy="656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5C03C1C-9413-7273-C67D-5E9F0460D026}"/>
              </a:ext>
            </a:extLst>
          </p:cNvPr>
          <p:cNvSpPr/>
          <p:nvPr/>
        </p:nvSpPr>
        <p:spPr>
          <a:xfrm>
            <a:off x="6430669" y="2250259"/>
            <a:ext cx="5306336" cy="28458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algn="ctr"/>
            <a:endParaRPr lang="zh-CN" altLang="en-US" sz="1200" dirty="0">
              <a:solidFill>
                <a:srgbClr val="179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4AABA304-8BC9-06A3-CBAD-6A8AB04FBB48}"/>
              </a:ext>
            </a:extLst>
          </p:cNvPr>
          <p:cNvSpPr/>
          <p:nvPr/>
        </p:nvSpPr>
        <p:spPr>
          <a:xfrm>
            <a:off x="8718733" y="5514602"/>
            <a:ext cx="1122016" cy="316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审批流</a:t>
            </a: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FC64EDE4-FCF9-B063-00F4-822C03B00173}"/>
              </a:ext>
            </a:extLst>
          </p:cNvPr>
          <p:cNvSpPr/>
          <p:nvPr/>
        </p:nvSpPr>
        <p:spPr>
          <a:xfrm>
            <a:off x="6623997" y="2550203"/>
            <a:ext cx="2470873" cy="2467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8F58AE10-FBB9-9E18-2B3A-8CA90F6A9F93}"/>
              </a:ext>
            </a:extLst>
          </p:cNvPr>
          <p:cNvSpPr/>
          <p:nvPr/>
        </p:nvSpPr>
        <p:spPr>
          <a:xfrm>
            <a:off x="0" y="5313396"/>
            <a:ext cx="1106528" cy="504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986ED1A8-E542-F38E-4F87-C0D8BC352B7D}"/>
              </a:ext>
            </a:extLst>
          </p:cNvPr>
          <p:cNvSpPr/>
          <p:nvPr/>
        </p:nvSpPr>
        <p:spPr>
          <a:xfrm>
            <a:off x="10064211" y="5521511"/>
            <a:ext cx="1122016" cy="316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消息处理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95F8501C-D28E-1468-F12A-3AEA40E4455A}"/>
              </a:ext>
            </a:extLst>
          </p:cNvPr>
          <p:cNvSpPr/>
          <p:nvPr/>
        </p:nvSpPr>
        <p:spPr>
          <a:xfrm>
            <a:off x="3115017" y="5521511"/>
            <a:ext cx="1344118" cy="316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认证授权</a:t>
            </a: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16814BE6-9AFE-29F3-0187-C870248253D2}"/>
              </a:ext>
            </a:extLst>
          </p:cNvPr>
          <p:cNvSpPr/>
          <p:nvPr/>
        </p:nvSpPr>
        <p:spPr>
          <a:xfrm>
            <a:off x="151385" y="2606357"/>
            <a:ext cx="737486" cy="2266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</a:t>
            </a: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0CB202AE-3B01-937B-2435-1A790F0CA56F}"/>
              </a:ext>
            </a:extLst>
          </p:cNvPr>
          <p:cNvSpPr/>
          <p:nvPr/>
        </p:nvSpPr>
        <p:spPr>
          <a:xfrm>
            <a:off x="193499" y="1078900"/>
            <a:ext cx="737486" cy="1114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客群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FBDD7347-9802-867E-705F-9F71489EC470}"/>
              </a:ext>
            </a:extLst>
          </p:cNvPr>
          <p:cNvSpPr/>
          <p:nvPr/>
        </p:nvSpPr>
        <p:spPr>
          <a:xfrm>
            <a:off x="1477673" y="3793450"/>
            <a:ext cx="3562428" cy="1079435"/>
          </a:xfrm>
          <a:prstGeom prst="rect">
            <a:avLst/>
          </a:prstGeom>
          <a:solidFill>
            <a:srgbClr val="1796FF"/>
          </a:solidFill>
          <a:ln>
            <a:solidFill>
              <a:srgbClr val="1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CD4AFE43-D741-8FC3-965B-00BDFA02DCC9}"/>
              </a:ext>
            </a:extLst>
          </p:cNvPr>
          <p:cNvSpPr/>
          <p:nvPr/>
        </p:nvSpPr>
        <p:spPr>
          <a:xfrm>
            <a:off x="1801093" y="4128447"/>
            <a:ext cx="3140339" cy="432000"/>
          </a:xfrm>
          <a:prstGeom prst="rect">
            <a:avLst/>
          </a:prstGeom>
          <a:solidFill>
            <a:schemeClr val="bg1"/>
          </a:solidFill>
          <a:ln>
            <a:solidFill>
              <a:srgbClr val="1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解决方案资产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643B2B79-6694-65B4-4FAC-10EAA86DBABE}"/>
              </a:ext>
            </a:extLst>
          </p:cNvPr>
          <p:cNvSpPr/>
          <p:nvPr/>
        </p:nvSpPr>
        <p:spPr>
          <a:xfrm>
            <a:off x="973099" y="1345440"/>
            <a:ext cx="5235196" cy="5644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1200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BE99D06C-0FAC-F0CE-9E2F-1C44A7541547}"/>
              </a:ext>
            </a:extLst>
          </p:cNvPr>
          <p:cNvSpPr/>
          <p:nvPr/>
        </p:nvSpPr>
        <p:spPr>
          <a:xfrm>
            <a:off x="1746799" y="1441619"/>
            <a:ext cx="3693768" cy="400111"/>
          </a:xfrm>
          <a:prstGeom prst="rect">
            <a:avLst/>
          </a:prstGeom>
          <a:solidFill>
            <a:srgbClr val="1796FF"/>
          </a:solidFill>
          <a:ln>
            <a:solidFill>
              <a:srgbClr val="1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2" name="直接连接符 74">
            <a:extLst>
              <a:ext uri="{FF2B5EF4-FFF2-40B4-BE49-F238E27FC236}">
                <a16:creationId xmlns:a16="http://schemas.microsoft.com/office/drawing/2014/main" id="{76FC7712-545F-20E8-C7FD-4D948495FFEB}"/>
              </a:ext>
            </a:extLst>
          </p:cNvPr>
          <p:cNvCxnSpPr>
            <a:cxnSpLocks/>
          </p:cNvCxnSpPr>
          <p:nvPr/>
        </p:nvCxnSpPr>
        <p:spPr>
          <a:xfrm>
            <a:off x="204408" y="2103842"/>
            <a:ext cx="11981144" cy="0"/>
          </a:xfrm>
          <a:prstGeom prst="line">
            <a:avLst/>
          </a:prstGeom>
          <a:ln w="190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76">
            <a:extLst>
              <a:ext uri="{FF2B5EF4-FFF2-40B4-BE49-F238E27FC236}">
                <a16:creationId xmlns:a16="http://schemas.microsoft.com/office/drawing/2014/main" id="{8BD4D59F-D172-513B-F52B-B01023286436}"/>
              </a:ext>
            </a:extLst>
          </p:cNvPr>
          <p:cNvCxnSpPr>
            <a:cxnSpLocks/>
          </p:cNvCxnSpPr>
          <p:nvPr/>
        </p:nvCxnSpPr>
        <p:spPr>
          <a:xfrm>
            <a:off x="204408" y="5212214"/>
            <a:ext cx="11981144" cy="0"/>
          </a:xfrm>
          <a:prstGeom prst="line">
            <a:avLst/>
          </a:prstGeom>
          <a:ln w="190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6B1906E7-AE83-F485-F092-B2E65AC5D97A}"/>
              </a:ext>
            </a:extLst>
          </p:cNvPr>
          <p:cNvSpPr/>
          <p:nvPr/>
        </p:nvSpPr>
        <p:spPr>
          <a:xfrm>
            <a:off x="5136122" y="2517309"/>
            <a:ext cx="608891" cy="2355575"/>
          </a:xfrm>
          <a:prstGeom prst="rect">
            <a:avLst/>
          </a:prstGeom>
          <a:solidFill>
            <a:srgbClr val="1796FF"/>
          </a:solidFill>
          <a:ln>
            <a:solidFill>
              <a:srgbClr val="1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3DA0D63D-8338-A6AD-71C8-36DF663D40F5}"/>
              </a:ext>
            </a:extLst>
          </p:cNvPr>
          <p:cNvSpPr/>
          <p:nvPr/>
        </p:nvSpPr>
        <p:spPr>
          <a:xfrm>
            <a:off x="5250984" y="2879782"/>
            <a:ext cx="394311" cy="1634429"/>
          </a:xfrm>
          <a:prstGeom prst="rect">
            <a:avLst/>
          </a:prstGeom>
          <a:solidFill>
            <a:schemeClr val="bg1"/>
          </a:solidFill>
          <a:ln>
            <a:solidFill>
              <a:srgbClr val="1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产品运营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E246CEFC-ECE3-BA5F-8761-5A3F11F489B6}"/>
              </a:ext>
            </a:extLst>
          </p:cNvPr>
          <p:cNvSpPr/>
          <p:nvPr/>
        </p:nvSpPr>
        <p:spPr>
          <a:xfrm>
            <a:off x="6430669" y="1344884"/>
            <a:ext cx="5306335" cy="5644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1200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47A276CD-D86D-B915-5F32-954B4B77AE60}"/>
              </a:ext>
            </a:extLst>
          </p:cNvPr>
          <p:cNvSpPr/>
          <p:nvPr/>
        </p:nvSpPr>
        <p:spPr>
          <a:xfrm>
            <a:off x="7166682" y="1445729"/>
            <a:ext cx="4147700" cy="4001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SMB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4E3570D3-2065-6C85-61FA-13CDDCCBE7EE}"/>
              </a:ext>
            </a:extLst>
          </p:cNvPr>
          <p:cNvSpPr/>
          <p:nvPr/>
        </p:nvSpPr>
        <p:spPr>
          <a:xfrm>
            <a:off x="4683521" y="5521511"/>
            <a:ext cx="1121092" cy="316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</a:t>
            </a: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005133EC-26FA-FC12-3605-8BE365C1B6FB}"/>
              </a:ext>
            </a:extLst>
          </p:cNvPr>
          <p:cNvSpPr/>
          <p:nvPr/>
        </p:nvSpPr>
        <p:spPr>
          <a:xfrm>
            <a:off x="1551561" y="5514603"/>
            <a:ext cx="1344118" cy="316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账号管理</a:t>
            </a: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568D8ADD-212E-B2BD-5B02-92363519B191}"/>
              </a:ext>
            </a:extLst>
          </p:cNvPr>
          <p:cNvSpPr/>
          <p:nvPr/>
        </p:nvSpPr>
        <p:spPr>
          <a:xfrm>
            <a:off x="6028388" y="5514602"/>
            <a:ext cx="1121092" cy="316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角色权限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407400CA-B7DB-8DF1-B817-DFDBBFA06386}"/>
              </a:ext>
            </a:extLst>
          </p:cNvPr>
          <p:cNvSpPr/>
          <p:nvPr/>
        </p:nvSpPr>
        <p:spPr>
          <a:xfrm>
            <a:off x="7373255" y="5514602"/>
            <a:ext cx="1122016" cy="316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7CA09767-32A8-E162-FACC-49B868C240F9}"/>
              </a:ext>
            </a:extLst>
          </p:cNvPr>
          <p:cNvSpPr/>
          <p:nvPr/>
        </p:nvSpPr>
        <p:spPr>
          <a:xfrm>
            <a:off x="1477673" y="2517310"/>
            <a:ext cx="3570086" cy="1079435"/>
          </a:xfrm>
          <a:prstGeom prst="rect">
            <a:avLst/>
          </a:prstGeom>
          <a:solidFill>
            <a:srgbClr val="1796FF"/>
          </a:solidFill>
          <a:ln>
            <a:solidFill>
              <a:srgbClr val="1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CFE50BDE-E15D-7F2C-E173-8EDD4E419D35}"/>
              </a:ext>
            </a:extLst>
          </p:cNvPr>
          <p:cNvSpPr/>
          <p:nvPr/>
        </p:nvSpPr>
        <p:spPr>
          <a:xfrm>
            <a:off x="1936594" y="2879782"/>
            <a:ext cx="1213009" cy="432000"/>
          </a:xfrm>
          <a:prstGeom prst="rect">
            <a:avLst/>
          </a:prstGeom>
          <a:solidFill>
            <a:schemeClr val="bg1"/>
          </a:solidFill>
          <a:ln>
            <a:solidFill>
              <a:srgbClr val="1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智慧型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SPU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BBEBB143-DE20-F21C-61F6-945DC9428181}"/>
              </a:ext>
            </a:extLst>
          </p:cNvPr>
          <p:cNvSpPr/>
          <p:nvPr/>
        </p:nvSpPr>
        <p:spPr>
          <a:xfrm>
            <a:off x="4769172" y="2634794"/>
            <a:ext cx="219864" cy="852145"/>
          </a:xfrm>
          <a:prstGeom prst="rect">
            <a:avLst/>
          </a:prstGeom>
          <a:solidFill>
            <a:schemeClr val="bg1"/>
          </a:solidFill>
          <a:ln>
            <a:solidFill>
              <a:srgbClr val="1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A23CAE13-9A4D-5F51-A867-E5CEEB99AABF}"/>
              </a:ext>
            </a:extLst>
          </p:cNvPr>
          <p:cNvSpPr/>
          <p:nvPr/>
        </p:nvSpPr>
        <p:spPr>
          <a:xfrm>
            <a:off x="3333789" y="2879783"/>
            <a:ext cx="1213009" cy="432000"/>
          </a:xfrm>
          <a:prstGeom prst="rect">
            <a:avLst/>
          </a:prstGeom>
          <a:solidFill>
            <a:schemeClr val="bg1"/>
          </a:solidFill>
          <a:ln>
            <a:solidFill>
              <a:srgbClr val="17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体验型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SPU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3A3E4B38-BA52-6F82-AB67-7AF61D73310B}"/>
              </a:ext>
            </a:extLst>
          </p:cNvPr>
          <p:cNvSpPr/>
          <p:nvPr/>
        </p:nvSpPr>
        <p:spPr>
          <a:xfrm>
            <a:off x="11026736" y="2550203"/>
            <a:ext cx="608891" cy="2467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30AAF301-FF92-828F-FB6D-4E3E660BE241}"/>
              </a:ext>
            </a:extLst>
          </p:cNvPr>
          <p:cNvSpPr/>
          <p:nvPr/>
        </p:nvSpPr>
        <p:spPr>
          <a:xfrm>
            <a:off x="11141598" y="2912676"/>
            <a:ext cx="394311" cy="1634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产品运营</a:t>
            </a: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1B3BD081-D737-CE96-6DEC-158B4262DFF2}"/>
              </a:ext>
            </a:extLst>
          </p:cNvPr>
          <p:cNvSpPr/>
          <p:nvPr/>
        </p:nvSpPr>
        <p:spPr>
          <a:xfrm>
            <a:off x="10360414" y="2550203"/>
            <a:ext cx="608891" cy="2467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F8957711-B01A-2820-CF69-B28276A7716B}"/>
              </a:ext>
            </a:extLst>
          </p:cNvPr>
          <p:cNvSpPr/>
          <p:nvPr/>
        </p:nvSpPr>
        <p:spPr>
          <a:xfrm>
            <a:off x="10475276" y="2912676"/>
            <a:ext cx="394311" cy="1634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BF47EE38-9AA2-365A-299A-FFD28A3370F2}"/>
              </a:ext>
            </a:extLst>
          </p:cNvPr>
          <p:cNvSpPr/>
          <p:nvPr/>
        </p:nvSpPr>
        <p:spPr>
          <a:xfrm>
            <a:off x="6680943" y="3073508"/>
            <a:ext cx="115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基础主数据模块</a:t>
            </a: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311B90EC-0C4A-E31E-3A5C-B5F9D1DE7EEB}"/>
              </a:ext>
            </a:extLst>
          </p:cNvPr>
          <p:cNvSpPr/>
          <p:nvPr/>
        </p:nvSpPr>
        <p:spPr>
          <a:xfrm>
            <a:off x="7887906" y="3073508"/>
            <a:ext cx="115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办公协同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领域模块</a:t>
            </a: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65A1185F-54FE-1958-F8C3-386AD23B95C0}"/>
              </a:ext>
            </a:extLst>
          </p:cNvPr>
          <p:cNvSpPr/>
          <p:nvPr/>
        </p:nvSpPr>
        <p:spPr>
          <a:xfrm>
            <a:off x="6690179" y="3746568"/>
            <a:ext cx="115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访销领域模块</a:t>
            </a: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AD18A4A4-53E0-30E6-BFD9-7953C0855014}"/>
              </a:ext>
            </a:extLst>
          </p:cNvPr>
          <p:cNvSpPr/>
          <p:nvPr/>
        </p:nvSpPr>
        <p:spPr>
          <a:xfrm>
            <a:off x="7887906" y="3744552"/>
            <a:ext cx="115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活动领域模块</a:t>
            </a: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01DD5EAA-6D4B-FDF5-5BCC-63BA2B50FA73}"/>
              </a:ext>
            </a:extLst>
          </p:cNvPr>
          <p:cNvSpPr/>
          <p:nvPr/>
        </p:nvSpPr>
        <p:spPr>
          <a:xfrm>
            <a:off x="6687368" y="4410652"/>
            <a:ext cx="115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订单领域模块</a:t>
            </a: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7546E8F4-5BCE-B977-992B-9535129B47B6}"/>
              </a:ext>
            </a:extLst>
          </p:cNvPr>
          <p:cNvSpPr/>
          <p:nvPr/>
        </p:nvSpPr>
        <p:spPr>
          <a:xfrm>
            <a:off x="7887906" y="4410652"/>
            <a:ext cx="1152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铺货领域模块</a:t>
            </a: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BF4CFC7B-78E9-0642-D442-43882A8CD44C}"/>
              </a:ext>
            </a:extLst>
          </p:cNvPr>
          <p:cNvSpPr/>
          <p:nvPr/>
        </p:nvSpPr>
        <p:spPr>
          <a:xfrm>
            <a:off x="9199878" y="2550203"/>
            <a:ext cx="1055528" cy="2467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45F5F986-BCDD-39E7-A0F8-1AAEC3C4A7FB}"/>
              </a:ext>
            </a:extLst>
          </p:cNvPr>
          <p:cNvSpPr/>
          <p:nvPr/>
        </p:nvSpPr>
        <p:spPr>
          <a:xfrm>
            <a:off x="7263368" y="2638714"/>
            <a:ext cx="1499248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销售自动化子系统</a:t>
            </a:r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ACF38D28-1C63-9725-8E33-34A3B97642F2}"/>
              </a:ext>
            </a:extLst>
          </p:cNvPr>
          <p:cNvSpPr/>
          <p:nvPr/>
        </p:nvSpPr>
        <p:spPr>
          <a:xfrm>
            <a:off x="9334786" y="2634794"/>
            <a:ext cx="949336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XX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rPr>
              <a:t>子系统</a:t>
            </a:r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128A9C25-15F1-2996-40FE-D3B36F6C2151}"/>
              </a:ext>
            </a:extLst>
          </p:cNvPr>
          <p:cNvSpPr/>
          <p:nvPr/>
        </p:nvSpPr>
        <p:spPr>
          <a:xfrm>
            <a:off x="9289028" y="3106769"/>
            <a:ext cx="90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</a:t>
            </a: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B872CA1-23F5-E171-065B-A22C0A4BBC1A}"/>
              </a:ext>
            </a:extLst>
          </p:cNvPr>
          <p:cNvSpPr/>
          <p:nvPr/>
        </p:nvSpPr>
        <p:spPr>
          <a:xfrm>
            <a:off x="9288198" y="3740802"/>
            <a:ext cx="90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</a:t>
            </a: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X2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440FCE4-2AB5-17FE-1CB3-75F4B3E49EA2}"/>
              </a:ext>
            </a:extLst>
          </p:cNvPr>
          <p:cNvSpPr/>
          <p:nvPr/>
        </p:nvSpPr>
        <p:spPr>
          <a:xfrm>
            <a:off x="9300638" y="4407362"/>
            <a:ext cx="90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</a:t>
            </a: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X3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4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A0EB23E7-52C4-93FC-E62D-E0F7C854D662}"/>
              </a:ext>
            </a:extLst>
          </p:cNvPr>
          <p:cNvSpPr/>
          <p:nvPr/>
        </p:nvSpPr>
        <p:spPr>
          <a:xfrm>
            <a:off x="973750" y="4102223"/>
            <a:ext cx="9730873" cy="1804194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21D34DD-0C0B-9658-5A92-46A428016548}"/>
              </a:ext>
            </a:extLst>
          </p:cNvPr>
          <p:cNvSpPr/>
          <p:nvPr/>
        </p:nvSpPr>
        <p:spPr>
          <a:xfrm>
            <a:off x="1088404" y="4476116"/>
            <a:ext cx="9514429" cy="137070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20B7B8B-CC2C-9F7E-DE50-0EE1AA78040F}"/>
              </a:ext>
            </a:extLst>
          </p:cNvPr>
          <p:cNvSpPr/>
          <p:nvPr/>
        </p:nvSpPr>
        <p:spPr>
          <a:xfrm>
            <a:off x="968729" y="1503678"/>
            <a:ext cx="9730873" cy="2196998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225DB6D-DB0D-97A2-EC45-B1045D7512A1}"/>
              </a:ext>
            </a:extLst>
          </p:cNvPr>
          <p:cNvSpPr/>
          <p:nvPr/>
        </p:nvSpPr>
        <p:spPr>
          <a:xfrm>
            <a:off x="1572622" y="1989130"/>
            <a:ext cx="1213425" cy="149995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应用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-1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439A626-9DA4-0F96-796F-98018A01AD16}"/>
              </a:ext>
            </a:extLst>
          </p:cNvPr>
          <p:cNvSpPr/>
          <p:nvPr/>
        </p:nvSpPr>
        <p:spPr>
          <a:xfrm>
            <a:off x="1745704" y="2273026"/>
            <a:ext cx="886119" cy="475253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前台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3CDF9DB-3706-BC07-4E08-81C6C3D5A385}"/>
              </a:ext>
            </a:extLst>
          </p:cNvPr>
          <p:cNvSpPr/>
          <p:nvPr/>
        </p:nvSpPr>
        <p:spPr>
          <a:xfrm>
            <a:off x="1745704" y="2814538"/>
            <a:ext cx="886119" cy="542567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后端服务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8C785EE-0994-254A-5BFC-4642393F6C01}"/>
              </a:ext>
            </a:extLst>
          </p:cNvPr>
          <p:cNvSpPr/>
          <p:nvPr/>
        </p:nvSpPr>
        <p:spPr>
          <a:xfrm>
            <a:off x="1849398" y="2899242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微服务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684E716-19E1-F8E4-10C1-CED6CE86AD8A}"/>
              </a:ext>
            </a:extLst>
          </p:cNvPr>
          <p:cNvSpPr/>
          <p:nvPr/>
        </p:nvSpPr>
        <p:spPr>
          <a:xfrm>
            <a:off x="1839970" y="2448331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前台应用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73" name="直接箭头连接符 7">
            <a:extLst>
              <a:ext uri="{FF2B5EF4-FFF2-40B4-BE49-F238E27FC236}">
                <a16:creationId xmlns:a16="http://schemas.microsoft.com/office/drawing/2014/main" id="{0515086C-6C20-3144-60AD-F017014C247E}"/>
              </a:ext>
            </a:extLst>
          </p:cNvPr>
          <p:cNvCxnSpPr>
            <a:stCxn id="71" idx="0"/>
            <a:endCxn id="72" idx="2"/>
          </p:cNvCxnSpPr>
          <p:nvPr/>
        </p:nvCxnSpPr>
        <p:spPr>
          <a:xfrm flipH="1" flipV="1">
            <a:off x="2179335" y="2674574"/>
            <a:ext cx="9428" cy="22466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A33FD27E-3271-FEEA-B958-88305423D68B}"/>
              </a:ext>
            </a:extLst>
          </p:cNvPr>
          <p:cNvSpPr/>
          <p:nvPr/>
        </p:nvSpPr>
        <p:spPr>
          <a:xfrm>
            <a:off x="3795339" y="2000363"/>
            <a:ext cx="2239544" cy="149995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应用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-2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DFBD334-B90C-4556-D7C2-A91F94EE8E26}"/>
              </a:ext>
            </a:extLst>
          </p:cNvPr>
          <p:cNvSpPr/>
          <p:nvPr/>
        </p:nvSpPr>
        <p:spPr>
          <a:xfrm>
            <a:off x="3968421" y="2284259"/>
            <a:ext cx="1816205" cy="475253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前台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A1F579-7B21-2295-C11D-679B16482639}"/>
              </a:ext>
            </a:extLst>
          </p:cNvPr>
          <p:cNvSpPr/>
          <p:nvPr/>
        </p:nvSpPr>
        <p:spPr>
          <a:xfrm>
            <a:off x="3968421" y="2825771"/>
            <a:ext cx="1816205" cy="542567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后端服务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3482E064-E98D-028D-F082-202F2A4270EC}"/>
              </a:ext>
            </a:extLst>
          </p:cNvPr>
          <p:cNvSpPr/>
          <p:nvPr/>
        </p:nvSpPr>
        <p:spPr>
          <a:xfrm>
            <a:off x="4072115" y="2910475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微服务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A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8288C46-398F-B942-C25A-25D0DDE0AF26}"/>
              </a:ext>
            </a:extLst>
          </p:cNvPr>
          <p:cNvSpPr/>
          <p:nvPr/>
        </p:nvSpPr>
        <p:spPr>
          <a:xfrm>
            <a:off x="4062687" y="2459564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前台应用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1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79" name="直接箭头连接符 13">
            <a:extLst>
              <a:ext uri="{FF2B5EF4-FFF2-40B4-BE49-F238E27FC236}">
                <a16:creationId xmlns:a16="http://schemas.microsoft.com/office/drawing/2014/main" id="{434CA84B-D976-103C-6CB4-6FC3C41C53E6}"/>
              </a:ext>
            </a:extLst>
          </p:cNvPr>
          <p:cNvCxnSpPr>
            <a:stCxn id="77" idx="0"/>
            <a:endCxn id="78" idx="2"/>
          </p:cNvCxnSpPr>
          <p:nvPr/>
        </p:nvCxnSpPr>
        <p:spPr>
          <a:xfrm flipH="1" flipV="1">
            <a:off x="4402052" y="2685807"/>
            <a:ext cx="9428" cy="22466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CB726A9C-F27C-11B3-3612-EE123EB2AC06}"/>
              </a:ext>
            </a:extLst>
          </p:cNvPr>
          <p:cNvSpPr/>
          <p:nvPr/>
        </p:nvSpPr>
        <p:spPr>
          <a:xfrm>
            <a:off x="4966168" y="2910474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微服务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B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D83A554-931B-43BD-715E-F05152E772C5}"/>
              </a:ext>
            </a:extLst>
          </p:cNvPr>
          <p:cNvSpPr/>
          <p:nvPr/>
        </p:nvSpPr>
        <p:spPr>
          <a:xfrm>
            <a:off x="4966168" y="2459563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前台应用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2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82" name="直接箭头连接符 16">
            <a:extLst>
              <a:ext uri="{FF2B5EF4-FFF2-40B4-BE49-F238E27FC236}">
                <a16:creationId xmlns:a16="http://schemas.microsoft.com/office/drawing/2014/main" id="{8E92AFE7-34B3-278E-2F51-BC74A86AFA93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5305533" y="2685806"/>
            <a:ext cx="0" cy="22466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83" name="直接箭头连接符 19">
            <a:extLst>
              <a:ext uri="{FF2B5EF4-FFF2-40B4-BE49-F238E27FC236}">
                <a16:creationId xmlns:a16="http://schemas.microsoft.com/office/drawing/2014/main" id="{CA73B0A2-7A7B-44D1-51EA-50D7F936939B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4555863" y="2685807"/>
            <a:ext cx="749670" cy="22466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C75F621B-3C34-DFA2-62E2-F5C3B0E7A91E}"/>
              </a:ext>
            </a:extLst>
          </p:cNvPr>
          <p:cNvSpPr/>
          <p:nvPr/>
        </p:nvSpPr>
        <p:spPr>
          <a:xfrm>
            <a:off x="7162750" y="2000363"/>
            <a:ext cx="2888675" cy="149995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应用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-3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A82B4C3-E088-AC44-AC94-394347B6491B}"/>
              </a:ext>
            </a:extLst>
          </p:cNvPr>
          <p:cNvSpPr/>
          <p:nvPr/>
        </p:nvSpPr>
        <p:spPr>
          <a:xfrm>
            <a:off x="7335833" y="2284259"/>
            <a:ext cx="2561589" cy="475253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前台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890EAB5-FE91-7CD1-2082-55276DCCCD90}"/>
              </a:ext>
            </a:extLst>
          </p:cNvPr>
          <p:cNvSpPr/>
          <p:nvPr/>
        </p:nvSpPr>
        <p:spPr>
          <a:xfrm>
            <a:off x="7335833" y="2825771"/>
            <a:ext cx="2561589" cy="542567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后端服务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E1F73A1-50DD-780F-FE5D-3FEC3EBFDCB4}"/>
              </a:ext>
            </a:extLst>
          </p:cNvPr>
          <p:cNvSpPr/>
          <p:nvPr/>
        </p:nvSpPr>
        <p:spPr>
          <a:xfrm>
            <a:off x="7439527" y="2910475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微服务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A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D5C2BFA-0C0C-56E9-0906-E13BECA04FEF}"/>
              </a:ext>
            </a:extLst>
          </p:cNvPr>
          <p:cNvSpPr/>
          <p:nvPr/>
        </p:nvSpPr>
        <p:spPr>
          <a:xfrm>
            <a:off x="7430099" y="2459564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前台应用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1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89" name="直接箭头连接符 27">
            <a:extLst>
              <a:ext uri="{FF2B5EF4-FFF2-40B4-BE49-F238E27FC236}">
                <a16:creationId xmlns:a16="http://schemas.microsoft.com/office/drawing/2014/main" id="{4C186F82-FDF6-E4C6-D678-B003792FD6C8}"/>
              </a:ext>
            </a:extLst>
          </p:cNvPr>
          <p:cNvCxnSpPr>
            <a:stCxn id="87" idx="0"/>
            <a:endCxn id="88" idx="2"/>
          </p:cNvCxnSpPr>
          <p:nvPr/>
        </p:nvCxnSpPr>
        <p:spPr>
          <a:xfrm flipH="1" flipV="1">
            <a:off x="7769464" y="2685807"/>
            <a:ext cx="9428" cy="22466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2B5C7822-3D95-E8CD-F362-B2D4E3354B2B}"/>
              </a:ext>
            </a:extLst>
          </p:cNvPr>
          <p:cNvSpPr/>
          <p:nvPr/>
        </p:nvSpPr>
        <p:spPr>
          <a:xfrm>
            <a:off x="8285455" y="2910474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微服务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B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A457160-F216-6593-B27B-2F78B7AD1641}"/>
              </a:ext>
            </a:extLst>
          </p:cNvPr>
          <p:cNvSpPr/>
          <p:nvPr/>
        </p:nvSpPr>
        <p:spPr>
          <a:xfrm>
            <a:off x="8285455" y="2459563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前台应用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2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92" name="直接箭头连接符 30">
            <a:extLst>
              <a:ext uri="{FF2B5EF4-FFF2-40B4-BE49-F238E27FC236}">
                <a16:creationId xmlns:a16="http://schemas.microsoft.com/office/drawing/2014/main" id="{A16CDB28-0842-1610-96D5-E44684D15602}"/>
              </a:ext>
            </a:extLst>
          </p:cNvPr>
          <p:cNvCxnSpPr>
            <a:cxnSpLocks/>
            <a:stCxn id="90" idx="0"/>
            <a:endCxn id="91" idx="2"/>
          </p:cNvCxnSpPr>
          <p:nvPr/>
        </p:nvCxnSpPr>
        <p:spPr>
          <a:xfrm flipV="1">
            <a:off x="8624820" y="2685806"/>
            <a:ext cx="0" cy="22466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93" name="直接箭头连接符 31">
            <a:extLst>
              <a:ext uri="{FF2B5EF4-FFF2-40B4-BE49-F238E27FC236}">
                <a16:creationId xmlns:a16="http://schemas.microsoft.com/office/drawing/2014/main" id="{E2579239-6966-95EE-9FA0-3A4401B55F27}"/>
              </a:ext>
            </a:extLst>
          </p:cNvPr>
          <p:cNvCxnSpPr>
            <a:cxnSpLocks/>
            <a:stCxn id="90" idx="0"/>
          </p:cNvCxnSpPr>
          <p:nvPr/>
        </p:nvCxnSpPr>
        <p:spPr>
          <a:xfrm flipH="1" flipV="1">
            <a:off x="7875150" y="2685807"/>
            <a:ext cx="749670" cy="22466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94" name="直接箭头连接符 32">
            <a:extLst>
              <a:ext uri="{FF2B5EF4-FFF2-40B4-BE49-F238E27FC236}">
                <a16:creationId xmlns:a16="http://schemas.microsoft.com/office/drawing/2014/main" id="{2EB1BFFD-943D-C3AD-C5D2-FCED38973195}"/>
              </a:ext>
            </a:extLst>
          </p:cNvPr>
          <p:cNvCxnSpPr>
            <a:cxnSpLocks/>
            <a:stCxn id="81" idx="1"/>
          </p:cNvCxnSpPr>
          <p:nvPr/>
        </p:nvCxnSpPr>
        <p:spPr>
          <a:xfrm flipH="1" flipV="1">
            <a:off x="4750845" y="2553829"/>
            <a:ext cx="215323" cy="1885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01214E21-430C-B329-F59D-B818F172E36C}"/>
              </a:ext>
            </a:extLst>
          </p:cNvPr>
          <p:cNvSpPr/>
          <p:nvPr/>
        </p:nvSpPr>
        <p:spPr>
          <a:xfrm>
            <a:off x="9145706" y="2459562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前台应用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...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773C3D0-C436-5F4B-76E9-7F505F753CDB}"/>
              </a:ext>
            </a:extLst>
          </p:cNvPr>
          <p:cNvSpPr/>
          <p:nvPr/>
        </p:nvSpPr>
        <p:spPr>
          <a:xfrm>
            <a:off x="9136494" y="2910475"/>
            <a:ext cx="678730" cy="22624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微服务</a:t>
            </a:r>
            <a:r>
              <a:rPr kumimoji="0" lang="en-US" altLang="zh-CN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...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97" name="直接箭头连接符 41">
            <a:extLst>
              <a:ext uri="{FF2B5EF4-FFF2-40B4-BE49-F238E27FC236}">
                <a16:creationId xmlns:a16="http://schemas.microsoft.com/office/drawing/2014/main" id="{50FFF8C4-AA81-2F21-74AC-8341A9D15423}"/>
              </a:ext>
            </a:extLst>
          </p:cNvPr>
          <p:cNvCxnSpPr>
            <a:cxnSpLocks/>
            <a:stCxn id="96" idx="0"/>
            <a:endCxn id="95" idx="2"/>
          </p:cNvCxnSpPr>
          <p:nvPr/>
        </p:nvCxnSpPr>
        <p:spPr>
          <a:xfrm flipV="1">
            <a:off x="9475859" y="2685805"/>
            <a:ext cx="9212" cy="22467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98" name="直接箭头连接符 44">
            <a:extLst>
              <a:ext uri="{FF2B5EF4-FFF2-40B4-BE49-F238E27FC236}">
                <a16:creationId xmlns:a16="http://schemas.microsoft.com/office/drawing/2014/main" id="{1E6CDC4B-B0D8-409B-C24D-294B08F09AC4}"/>
              </a:ext>
            </a:extLst>
          </p:cNvPr>
          <p:cNvCxnSpPr>
            <a:cxnSpLocks/>
            <a:stCxn id="96" idx="0"/>
          </p:cNvCxnSpPr>
          <p:nvPr/>
        </p:nvCxnSpPr>
        <p:spPr>
          <a:xfrm flipH="1" flipV="1">
            <a:off x="7851287" y="2693793"/>
            <a:ext cx="1624572" cy="2166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99" name="直接箭头连接符 47">
            <a:extLst>
              <a:ext uri="{FF2B5EF4-FFF2-40B4-BE49-F238E27FC236}">
                <a16:creationId xmlns:a16="http://schemas.microsoft.com/office/drawing/2014/main" id="{0B581A4F-513F-A03B-19AC-9A8C8ABC5516}"/>
              </a:ext>
            </a:extLst>
          </p:cNvPr>
          <p:cNvCxnSpPr>
            <a:cxnSpLocks/>
            <a:stCxn id="96" idx="0"/>
            <a:endCxn id="91" idx="2"/>
          </p:cNvCxnSpPr>
          <p:nvPr/>
        </p:nvCxnSpPr>
        <p:spPr>
          <a:xfrm flipH="1" flipV="1">
            <a:off x="8624820" y="2685806"/>
            <a:ext cx="851039" cy="2246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00" name="直接箭头连接符 51">
            <a:extLst>
              <a:ext uri="{FF2B5EF4-FFF2-40B4-BE49-F238E27FC236}">
                <a16:creationId xmlns:a16="http://schemas.microsoft.com/office/drawing/2014/main" id="{90BBAE45-0736-0C9E-5C2C-6B7CA3A313BE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8095433" y="2572685"/>
            <a:ext cx="190022" cy="837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01" name="直接箭头连接符 53">
            <a:extLst>
              <a:ext uri="{FF2B5EF4-FFF2-40B4-BE49-F238E27FC236}">
                <a16:creationId xmlns:a16="http://schemas.microsoft.com/office/drawing/2014/main" id="{0F9A075C-992E-5364-B9A0-19B54C14B086}"/>
              </a:ext>
            </a:extLst>
          </p:cNvPr>
          <p:cNvCxnSpPr>
            <a:cxnSpLocks/>
          </p:cNvCxnSpPr>
          <p:nvPr/>
        </p:nvCxnSpPr>
        <p:spPr>
          <a:xfrm flipH="1" flipV="1">
            <a:off x="8991703" y="2581063"/>
            <a:ext cx="158254" cy="162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FA384A94-6615-AD16-1C21-3C67DBC7DE21}"/>
              </a:ext>
            </a:extLst>
          </p:cNvPr>
          <p:cNvSpPr/>
          <p:nvPr/>
        </p:nvSpPr>
        <p:spPr>
          <a:xfrm>
            <a:off x="5181345" y="5276807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 架构基础模块</a:t>
            </a:r>
            <a:endParaRPr lang="en-US" altLang="zh-CN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smart-common-core</a:t>
            </a:r>
            <a:endParaRPr lang="zh-CN" altLang="en-US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ADD63EA-CF71-BC96-02B6-BC89BC509741}"/>
              </a:ext>
            </a:extLst>
          </p:cNvPr>
          <p:cNvSpPr/>
          <p:nvPr/>
        </p:nvSpPr>
        <p:spPr>
          <a:xfrm>
            <a:off x="7833215" y="5276807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web</a:t>
            </a:r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核心模块</a:t>
            </a:r>
            <a:endParaRPr lang="en-US" altLang="zh-CN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smart-common-web</a:t>
            </a:r>
            <a:endParaRPr lang="zh-CN" altLang="en-US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0820470-11EB-FCFD-E394-9C03ECE26970}"/>
              </a:ext>
            </a:extLst>
          </p:cNvPr>
          <p:cNvSpPr/>
          <p:nvPr/>
        </p:nvSpPr>
        <p:spPr>
          <a:xfrm>
            <a:off x="3853616" y="5276807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事件总线模块</a:t>
            </a:r>
            <a:endParaRPr lang="en-US" altLang="zh-CN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smart-common-event</a:t>
            </a:r>
            <a:endParaRPr lang="zh-CN" altLang="en-US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140C98FD-F295-EF65-C3DC-A68A06D997A0}"/>
              </a:ext>
            </a:extLst>
          </p:cNvPr>
          <p:cNvSpPr/>
          <p:nvPr/>
        </p:nvSpPr>
        <p:spPr>
          <a:xfrm>
            <a:off x="2525887" y="5265723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分布式缓存</a:t>
            </a:r>
            <a:r>
              <a: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&amp;</a:t>
            </a:r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锁模块</a:t>
            </a:r>
            <a:endParaRPr lang="en-US" altLang="zh-CN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smart-common-redis</a:t>
            </a:r>
            <a:endParaRPr lang="zh-CN" altLang="en-US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9ADDC98-1702-028E-678B-919A3B7DEB1B}"/>
              </a:ext>
            </a:extLst>
          </p:cNvPr>
          <p:cNvSpPr/>
          <p:nvPr/>
        </p:nvSpPr>
        <p:spPr>
          <a:xfrm>
            <a:off x="9160785" y="5276807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数据源动态路由模块</a:t>
            </a:r>
            <a:endParaRPr lang="en-US" altLang="zh-CN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smart-common-datasource</a:t>
            </a:r>
            <a:endParaRPr lang="zh-CN" altLang="en-US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031CE5D-33CE-3352-69F0-FB2C3A97CF1A}"/>
              </a:ext>
            </a:extLst>
          </p:cNvPr>
          <p:cNvSpPr/>
          <p:nvPr/>
        </p:nvSpPr>
        <p:spPr>
          <a:xfrm>
            <a:off x="6507280" y="5276807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mybatis</a:t>
            </a:r>
            <a:r>
              <a: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增强模块</a:t>
            </a:r>
            <a:endParaRPr lang="en-US" altLang="zh-CN" sz="800" kern="0" dirty="0">
              <a:solidFill>
                <a:prstClr val="black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smart-common-mybatis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D77F910-731D-3E78-0C66-B8B44740355C}"/>
              </a:ext>
            </a:extLst>
          </p:cNvPr>
          <p:cNvSpPr/>
          <p:nvPr/>
        </p:nvSpPr>
        <p:spPr>
          <a:xfrm>
            <a:off x="1198158" y="4684630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生命周期管理模块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smart-module-lifecycle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F7FB924C-6C00-F9A2-D484-222EDD84F158}"/>
              </a:ext>
            </a:extLst>
          </p:cNvPr>
          <p:cNvSpPr/>
          <p:nvPr/>
        </p:nvSpPr>
        <p:spPr>
          <a:xfrm>
            <a:off x="2525887" y="4684630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通用配置模块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smart-centralized-config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4B6748F-B0F0-FF44-8F0D-DDE142DCDC2D}"/>
              </a:ext>
            </a:extLst>
          </p:cNvPr>
          <p:cNvSpPr/>
          <p:nvPr/>
        </p:nvSpPr>
        <p:spPr>
          <a:xfrm>
            <a:off x="3853616" y="4684630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消息处理模块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smart-message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1095A8F-35CF-9B31-F5D4-7BE2D984B143}"/>
              </a:ext>
            </a:extLst>
          </p:cNvPr>
          <p:cNvSpPr/>
          <p:nvPr/>
        </p:nvSpPr>
        <p:spPr>
          <a:xfrm>
            <a:off x="5181345" y="4684630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业务导入导出模块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smart-impexp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1A665C1D-2D5C-1706-D1A2-98206CDA71FC}"/>
              </a:ext>
            </a:extLst>
          </p:cNvPr>
          <p:cNvSpPr/>
          <p:nvPr/>
        </p:nvSpPr>
        <p:spPr>
          <a:xfrm>
            <a:off x="1198158" y="5265723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excel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模块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smart-excel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4480F3D-4EDA-5297-B905-E53058BF58E0}"/>
              </a:ext>
            </a:extLst>
          </p:cNvPr>
          <p:cNvSpPr/>
          <p:nvPr/>
        </p:nvSpPr>
        <p:spPr>
          <a:xfrm>
            <a:off x="9160785" y="4684630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数据规则模块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smart-datarule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F1D394A4-5ABD-BC61-7E8E-37F09B518DD8}"/>
              </a:ext>
            </a:extLst>
          </p:cNvPr>
          <p:cNvSpPr/>
          <p:nvPr/>
        </p:nvSpPr>
        <p:spPr>
          <a:xfrm>
            <a:off x="6509074" y="4684630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rbac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模块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smart-rbac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1EFEC59E-4571-414D-DE19-F484BEF3D2EE}"/>
              </a:ext>
            </a:extLst>
          </p:cNvPr>
          <p:cNvSpPr/>
          <p:nvPr/>
        </p:nvSpPr>
        <p:spPr>
          <a:xfrm>
            <a:off x="7836803" y="4684630"/>
            <a:ext cx="1260000" cy="360000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oss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模块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smart-oss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D643495E-6621-E193-E8BA-D226FBA4CD8F}"/>
              </a:ext>
            </a:extLst>
          </p:cNvPr>
          <p:cNvSpPr txBox="1"/>
          <p:nvPr/>
        </p:nvSpPr>
        <p:spPr>
          <a:xfrm>
            <a:off x="1296670" y="287655"/>
            <a:ext cx="7953656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领域模块（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DomainModule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）技术形态详解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18B0F572-0A3A-9826-789A-F85EE7878712}"/>
              </a:ext>
            </a:extLst>
          </p:cNvPr>
          <p:cNvSpPr txBox="1"/>
          <p:nvPr/>
        </p:nvSpPr>
        <p:spPr>
          <a:xfrm>
            <a:off x="5050441" y="1516869"/>
            <a:ext cx="228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DomainModule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3FB0F004-1C05-2F91-47FE-25BB8669C927}"/>
              </a:ext>
            </a:extLst>
          </p:cNvPr>
          <p:cNvSpPr txBox="1"/>
          <p:nvPr/>
        </p:nvSpPr>
        <p:spPr>
          <a:xfrm>
            <a:off x="4806510" y="4139448"/>
            <a:ext cx="2547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DomainModule</a:t>
            </a:r>
            <a:r>
              <a:rPr lang="zh-CN" altLang="en-US" sz="1400" kern="0" dirty="0">
                <a:solidFill>
                  <a:prstClr val="black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技术支撑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26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96670" y="287655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200" b="1" i="0" u="none" strike="noStrike" cap="none" spc="0" normalizeH="0" baseline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ym typeface="+mn-ea"/>
              </a:rPr>
              <a:t>SMB</a:t>
            </a:r>
            <a:r>
              <a:rPr lang="zh-CN" altLang="en-US" dirty="0">
                <a:sym typeface="+mn-ea"/>
              </a:rPr>
              <a:t>产品核心理念与价值观 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72650A-C3EB-F868-5171-CDA9DF404EEF}"/>
              </a:ext>
            </a:extLst>
          </p:cNvPr>
          <p:cNvSpPr txBox="1"/>
          <p:nvPr/>
        </p:nvSpPr>
        <p:spPr>
          <a:xfrm>
            <a:off x="3582695" y="2748429"/>
            <a:ext cx="488257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升级、好体验、易维护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34A5A5-F906-4694-91FD-D57905FB90D3}"/>
              </a:ext>
            </a:extLst>
          </p:cNvPr>
          <p:cNvSpPr txBox="1"/>
          <p:nvPr/>
        </p:nvSpPr>
        <p:spPr>
          <a:xfrm>
            <a:off x="4829762" y="1768408"/>
            <a:ext cx="208095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Day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One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+mn-ea"/>
              </a:rPr>
              <a:t>：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E584BFA4-F3D6-4D01-1EB3-800ED07520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41847" y="3515013"/>
            <a:ext cx="1038537" cy="674918"/>
          </a:xfrm>
          <a:prstGeom prst="bentConnector3">
            <a:avLst>
              <a:gd name="adj1" fmla="val 1003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DC2A087B-0FE2-016B-0C3C-A44DDBD859AE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4407435" y="4537742"/>
            <a:ext cx="718576" cy="41121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71FD512-C82B-C903-B0EB-0BBC6C8BFBA7}"/>
              </a:ext>
            </a:extLst>
          </p:cNvPr>
          <p:cNvSpPr txBox="1"/>
          <p:nvPr/>
        </p:nvSpPr>
        <p:spPr>
          <a:xfrm>
            <a:off x="4963889" y="4233239"/>
            <a:ext cx="14043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200" b="1" i="0" u="none" strike="noStrike" cap="none" spc="0" normalizeH="0" baseline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00" b="0" dirty="0">
                <a:sym typeface="+mn-ea"/>
              </a:rPr>
              <a:t>通用域可升级</a:t>
            </a:r>
            <a:endParaRPr lang="zh-CN" altLang="en-US" sz="1200" b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D24DD7D-B06C-FB81-6DFE-390ECC41E4B1}"/>
              </a:ext>
            </a:extLst>
          </p:cNvPr>
          <p:cNvSpPr txBox="1"/>
          <p:nvPr/>
        </p:nvSpPr>
        <p:spPr>
          <a:xfrm>
            <a:off x="4972331" y="4964138"/>
            <a:ext cx="316335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200" b="1" i="0" u="none" strike="noStrike" cap="none" spc="0" normalizeH="0" baseline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00" b="0" dirty="0">
                <a:sym typeface="+mn-ea"/>
              </a:rPr>
              <a:t>领域模块（</a:t>
            </a:r>
            <a:r>
              <a:rPr lang="en-US" altLang="zh-CN" sz="1200" b="0" dirty="0">
                <a:sym typeface="+mn-ea"/>
              </a:rPr>
              <a:t>Domain</a:t>
            </a:r>
            <a:r>
              <a:rPr lang="zh-CN" altLang="en-US" sz="1200" b="0" dirty="0">
                <a:sym typeface="+mn-ea"/>
              </a:rPr>
              <a:t> </a:t>
            </a:r>
            <a:r>
              <a:rPr lang="en-US" altLang="zh-CN" sz="1200" b="0" dirty="0">
                <a:sym typeface="+mn-ea"/>
              </a:rPr>
              <a:t>Module</a:t>
            </a:r>
            <a:r>
              <a:rPr lang="zh-CN" altLang="en-US" sz="1200" b="0" dirty="0">
                <a:sym typeface="+mn-ea"/>
              </a:rPr>
              <a:t>）可升级</a:t>
            </a:r>
            <a:endParaRPr lang="zh-CN" altLang="en-US" sz="1200" b="0" dirty="0"/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83D9D505-1780-36DC-59BF-D0613D28B8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49301" y="3279206"/>
            <a:ext cx="834057" cy="718651"/>
          </a:xfrm>
          <a:prstGeom prst="bentConnector3">
            <a:avLst>
              <a:gd name="adj1" fmla="val 984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FC9B2D7-7FF2-EA75-9303-1B73FE8E1467}"/>
              </a:ext>
            </a:extLst>
          </p:cNvPr>
          <p:cNvSpPr txBox="1"/>
          <p:nvPr/>
        </p:nvSpPr>
        <p:spPr>
          <a:xfrm>
            <a:off x="6725653" y="3917060"/>
            <a:ext cx="7186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200" b="1" i="0" u="none" strike="noStrike" cap="none" spc="0" normalizeH="0" baseline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200" b="0" dirty="0">
                <a:sym typeface="+mn-ea"/>
              </a:rPr>
              <a:t>UI/UE</a:t>
            </a:r>
            <a:endParaRPr lang="zh-CN" altLang="en-US" sz="1200" b="0" dirty="0"/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02AA2FBE-5052-80F6-756D-D0E74E5460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81883" y="4061868"/>
            <a:ext cx="535142" cy="522524"/>
          </a:xfrm>
          <a:prstGeom prst="bentConnector3">
            <a:avLst>
              <a:gd name="adj1" fmla="val 9832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9825949-C84C-AEAB-97BC-420B3DB35AD4}"/>
              </a:ext>
            </a:extLst>
          </p:cNvPr>
          <p:cNvSpPr txBox="1"/>
          <p:nvPr/>
        </p:nvSpPr>
        <p:spPr>
          <a:xfrm>
            <a:off x="6866966" y="4290499"/>
            <a:ext cx="86290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200" b="1" i="0" u="none" strike="noStrike" cap="none" spc="0" normalizeH="0" baseline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00" b="0" dirty="0">
                <a:sym typeface="+mn-ea"/>
              </a:rPr>
              <a:t>操作指引</a:t>
            </a:r>
            <a:endParaRPr lang="zh-CN" altLang="en-US" sz="1200" b="0" dirty="0"/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87D39A8D-FC56-AEF4-EA75-4807A4C1FF4D}"/>
              </a:ext>
            </a:extLst>
          </p:cNvPr>
          <p:cNvCxnSpPr>
            <a:cxnSpLocks/>
          </p:cNvCxnSpPr>
          <p:nvPr/>
        </p:nvCxnSpPr>
        <p:spPr>
          <a:xfrm>
            <a:off x="7496621" y="3221502"/>
            <a:ext cx="701853" cy="630970"/>
          </a:xfrm>
          <a:prstGeom prst="bentConnector3">
            <a:avLst>
              <a:gd name="adj1" fmla="val 303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9149A0C-10FF-7684-0765-119EC4C6215E}"/>
              </a:ext>
            </a:extLst>
          </p:cNvPr>
          <p:cNvSpPr txBox="1"/>
          <p:nvPr/>
        </p:nvSpPr>
        <p:spPr>
          <a:xfrm>
            <a:off x="8215271" y="3707801"/>
            <a:ext cx="316335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200" b="1" i="0" u="none" strike="noStrike" cap="none" spc="0" normalizeH="0" baseline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00" b="0" dirty="0">
                <a:sym typeface="+mn-ea"/>
              </a:rPr>
              <a:t>领域模块（</a:t>
            </a:r>
            <a:r>
              <a:rPr lang="en-US" altLang="zh-CN" sz="1200" b="0" dirty="0">
                <a:sym typeface="+mn-ea"/>
              </a:rPr>
              <a:t>Domain</a:t>
            </a:r>
            <a:r>
              <a:rPr lang="zh-CN" altLang="en-US" sz="1200" b="0" dirty="0">
                <a:sym typeface="+mn-ea"/>
              </a:rPr>
              <a:t> </a:t>
            </a:r>
            <a:r>
              <a:rPr lang="en-US" altLang="zh-CN" sz="1200" b="0" dirty="0">
                <a:sym typeface="+mn-ea"/>
              </a:rPr>
              <a:t>Module</a:t>
            </a:r>
            <a:r>
              <a:rPr lang="zh-CN" altLang="en-US" sz="1200" b="0" dirty="0">
                <a:sym typeface="+mn-ea"/>
              </a:rPr>
              <a:t>）</a:t>
            </a:r>
            <a:r>
              <a:rPr lang="zh-CN" altLang="en-US" sz="1200" b="0" dirty="0"/>
              <a:t>应用市场</a:t>
            </a:r>
          </a:p>
        </p:txBody>
      </p: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B945B31D-CA13-A95E-C854-E4760B30AF98}"/>
              </a:ext>
            </a:extLst>
          </p:cNvPr>
          <p:cNvCxnSpPr>
            <a:cxnSpLocks/>
          </p:cNvCxnSpPr>
          <p:nvPr/>
        </p:nvCxnSpPr>
        <p:spPr>
          <a:xfrm>
            <a:off x="7865983" y="3859712"/>
            <a:ext cx="522521" cy="366872"/>
          </a:xfrm>
          <a:prstGeom prst="bentConnector3">
            <a:avLst>
              <a:gd name="adj1" fmla="val 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E03208D-B2FF-3504-6B43-820ACF83C9F0}"/>
              </a:ext>
            </a:extLst>
          </p:cNvPr>
          <p:cNvSpPr txBox="1"/>
          <p:nvPr/>
        </p:nvSpPr>
        <p:spPr>
          <a:xfrm>
            <a:off x="8380364" y="4094739"/>
            <a:ext cx="316335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200" b="1" i="0" u="none" strike="noStrike" cap="none" spc="0" normalizeH="0" baseline="0">
                <a:ln>
                  <a:noFill/>
                </a:ln>
                <a:solidFill>
                  <a:srgbClr val="23285B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00" b="0" dirty="0">
                <a:sym typeface="+mn-ea"/>
              </a:rPr>
              <a:t>领域模块（</a:t>
            </a:r>
            <a:r>
              <a:rPr lang="en-US" altLang="zh-CN" sz="1200" b="0" dirty="0">
                <a:sym typeface="+mn-ea"/>
              </a:rPr>
              <a:t>Domain</a:t>
            </a:r>
            <a:r>
              <a:rPr lang="zh-CN" altLang="en-US" sz="1200" b="0" dirty="0">
                <a:sym typeface="+mn-ea"/>
              </a:rPr>
              <a:t> </a:t>
            </a:r>
            <a:r>
              <a:rPr lang="en-US" altLang="zh-CN" sz="1200" b="0" dirty="0">
                <a:sym typeface="+mn-ea"/>
              </a:rPr>
              <a:t>Module</a:t>
            </a:r>
            <a:r>
              <a:rPr lang="zh-CN" altLang="en-US" sz="1200" b="0" dirty="0">
                <a:sym typeface="+mn-ea"/>
              </a:rPr>
              <a:t>）</a:t>
            </a:r>
            <a:r>
              <a:rPr lang="zh-CN" altLang="en-US" sz="1200" b="0" dirty="0"/>
              <a:t>租户运营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33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文本框 125">
            <a:extLst>
              <a:ext uri="{FF2B5EF4-FFF2-40B4-BE49-F238E27FC236}">
                <a16:creationId xmlns:a16="http://schemas.microsoft.com/office/drawing/2014/main" id="{D643495E-6621-E193-E8BA-D226FBA4CD8F}"/>
              </a:ext>
            </a:extLst>
          </p:cNvPr>
          <p:cNvSpPr txBox="1"/>
          <p:nvPr/>
        </p:nvSpPr>
        <p:spPr>
          <a:xfrm>
            <a:off x="1296669" y="287655"/>
            <a:ext cx="890951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可升级：领域模块（</a:t>
            </a:r>
            <a:r>
              <a:rPr lang="en-US" altLang="zh-CN" sz="22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DomainModule</a:t>
            </a:r>
            <a:r>
              <a:rPr lang="zh-CN" altLang="en-US" sz="2200" b="1" dirty="0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）技术测多版本管理及路由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515935-F532-DD1A-80DF-0180B0FE637A}"/>
              </a:ext>
            </a:extLst>
          </p:cNvPr>
          <p:cNvGrpSpPr/>
          <p:nvPr/>
        </p:nvGrpSpPr>
        <p:grpSpPr>
          <a:xfrm>
            <a:off x="894033" y="1077572"/>
            <a:ext cx="10403934" cy="4122502"/>
            <a:chOff x="374902" y="1059098"/>
            <a:chExt cx="11117663" cy="4849397"/>
          </a:xfrm>
        </p:grpSpPr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BCFC76C-166C-461E-BAD3-EC448D905F08}"/>
                </a:ext>
              </a:extLst>
            </p:cNvPr>
            <p:cNvSpPr/>
            <p:nvPr/>
          </p:nvSpPr>
          <p:spPr>
            <a:xfrm>
              <a:off x="4610501" y="2025080"/>
              <a:ext cx="6882064" cy="38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b" anchorCtr="0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业务环境</a:t>
              </a: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A429970B-A5BD-3891-162C-B70F0D7578E2}"/>
                </a:ext>
              </a:extLst>
            </p:cNvPr>
            <p:cNvSpPr/>
            <p:nvPr/>
          </p:nvSpPr>
          <p:spPr>
            <a:xfrm>
              <a:off x="5292773" y="5001879"/>
              <a:ext cx="6002841" cy="82961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b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0" name="立方体 389">
              <a:extLst>
                <a:ext uri="{FF2B5EF4-FFF2-40B4-BE49-F238E27FC236}">
                  <a16:creationId xmlns:a16="http://schemas.microsoft.com/office/drawing/2014/main" id="{AF8233F4-091D-9CB3-6C33-B699CBB1ED81}"/>
                </a:ext>
              </a:extLst>
            </p:cNvPr>
            <p:cNvSpPr/>
            <p:nvPr/>
          </p:nvSpPr>
          <p:spPr>
            <a:xfrm>
              <a:off x="5353035" y="2981327"/>
              <a:ext cx="1721533" cy="1624550"/>
            </a:xfrm>
            <a:prstGeom prst="cube">
              <a:avLst>
                <a:gd name="adj" fmla="val 462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A- DomainModule (V1)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1" name="圆柱体 390">
              <a:extLst>
                <a:ext uri="{FF2B5EF4-FFF2-40B4-BE49-F238E27FC236}">
                  <a16:creationId xmlns:a16="http://schemas.microsoft.com/office/drawing/2014/main" id="{21D81550-2047-1A80-835C-9425DF1DFCA0}"/>
                </a:ext>
              </a:extLst>
            </p:cNvPr>
            <p:cNvSpPr/>
            <p:nvPr/>
          </p:nvSpPr>
          <p:spPr>
            <a:xfrm>
              <a:off x="9597114" y="5197380"/>
              <a:ext cx="1542168" cy="46191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DomainModule</a:t>
              </a:r>
            </a:p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1604E02C-DD9B-2756-42F6-0E2D4CCD32D1}"/>
                </a:ext>
              </a:extLst>
            </p:cNvPr>
            <p:cNvSpPr/>
            <p:nvPr/>
          </p:nvSpPr>
          <p:spPr>
            <a:xfrm>
              <a:off x="5353034" y="2104632"/>
              <a:ext cx="6002841" cy="622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b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网关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3" name="流程图: 终止 5">
              <a:extLst>
                <a:ext uri="{FF2B5EF4-FFF2-40B4-BE49-F238E27FC236}">
                  <a16:creationId xmlns:a16="http://schemas.microsoft.com/office/drawing/2014/main" id="{342EF468-4F9A-4B59-4FF0-14E513E59AE4}"/>
                </a:ext>
              </a:extLst>
            </p:cNvPr>
            <p:cNvSpPr/>
            <p:nvPr/>
          </p:nvSpPr>
          <p:spPr>
            <a:xfrm>
              <a:off x="5455736" y="3592828"/>
              <a:ext cx="1497956" cy="401548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A-</a:t>
              </a:r>
              <a:r>
                <a:rPr lang="en-US" altLang="zh-CN" sz="10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FrontEnd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v1.1.1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94" name="流程图: 终止 6">
              <a:extLst>
                <a:ext uri="{FF2B5EF4-FFF2-40B4-BE49-F238E27FC236}">
                  <a16:creationId xmlns:a16="http://schemas.microsoft.com/office/drawing/2014/main" id="{75D05412-C34D-FBAB-F0EC-12103EBE9D53}"/>
                </a:ext>
              </a:extLst>
            </p:cNvPr>
            <p:cNvSpPr/>
            <p:nvPr/>
          </p:nvSpPr>
          <p:spPr>
            <a:xfrm>
              <a:off x="5455736" y="4078443"/>
              <a:ext cx="1497956" cy="391088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A-Service</a:t>
              </a:r>
            </a:p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v1.2.1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95" name="圆柱体 394">
              <a:extLst>
                <a:ext uri="{FF2B5EF4-FFF2-40B4-BE49-F238E27FC236}">
                  <a16:creationId xmlns:a16="http://schemas.microsoft.com/office/drawing/2014/main" id="{339D24A9-B74D-A260-29B1-57DE6DD8D905}"/>
                </a:ext>
              </a:extLst>
            </p:cNvPr>
            <p:cNvSpPr/>
            <p:nvPr/>
          </p:nvSpPr>
          <p:spPr>
            <a:xfrm>
              <a:off x="5805414" y="5203648"/>
              <a:ext cx="1542168" cy="461914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DomainModule</a:t>
              </a:r>
            </a:p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 (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A)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6" name="圆柱体 395">
              <a:extLst>
                <a:ext uri="{FF2B5EF4-FFF2-40B4-BE49-F238E27FC236}">
                  <a16:creationId xmlns:a16="http://schemas.microsoft.com/office/drawing/2014/main" id="{620F0838-15A6-DDA5-5896-8B15CF271A26}"/>
                </a:ext>
              </a:extLst>
            </p:cNvPr>
            <p:cNvSpPr/>
            <p:nvPr/>
          </p:nvSpPr>
          <p:spPr>
            <a:xfrm>
              <a:off x="7713810" y="5203648"/>
              <a:ext cx="1542168" cy="461914"/>
            </a:xfrm>
            <a:prstGeom prst="ca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DomainModule</a:t>
              </a:r>
            </a:p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 (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B)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7" name="立方体 396">
              <a:extLst>
                <a:ext uri="{FF2B5EF4-FFF2-40B4-BE49-F238E27FC236}">
                  <a16:creationId xmlns:a16="http://schemas.microsoft.com/office/drawing/2014/main" id="{594958D4-C045-AAC8-D41A-E13D4A6A34B5}"/>
                </a:ext>
              </a:extLst>
            </p:cNvPr>
            <p:cNvSpPr/>
            <p:nvPr/>
          </p:nvSpPr>
          <p:spPr>
            <a:xfrm>
              <a:off x="7493689" y="2981327"/>
              <a:ext cx="1721533" cy="1624550"/>
            </a:xfrm>
            <a:prstGeom prst="cube">
              <a:avLst>
                <a:gd name="adj" fmla="val 462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A- DomainModule (V2)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8" name="流程图: 终止 10">
              <a:extLst>
                <a:ext uri="{FF2B5EF4-FFF2-40B4-BE49-F238E27FC236}">
                  <a16:creationId xmlns:a16="http://schemas.microsoft.com/office/drawing/2014/main" id="{85949548-14DF-06E8-40B9-B3328C12070D}"/>
                </a:ext>
              </a:extLst>
            </p:cNvPr>
            <p:cNvSpPr/>
            <p:nvPr/>
          </p:nvSpPr>
          <p:spPr>
            <a:xfrm>
              <a:off x="7596390" y="3571540"/>
              <a:ext cx="1515711" cy="38741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A-</a:t>
              </a:r>
              <a:r>
                <a:rPr lang="en-US" altLang="zh-CN" sz="10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FrontEnd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v2.1.0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99" name="流程图: 终止 11">
              <a:extLst>
                <a:ext uri="{FF2B5EF4-FFF2-40B4-BE49-F238E27FC236}">
                  <a16:creationId xmlns:a16="http://schemas.microsoft.com/office/drawing/2014/main" id="{BDC3EBC8-1633-956B-335E-D9660ECA0D0E}"/>
                </a:ext>
              </a:extLst>
            </p:cNvPr>
            <p:cNvSpPr/>
            <p:nvPr/>
          </p:nvSpPr>
          <p:spPr>
            <a:xfrm>
              <a:off x="7596390" y="4086457"/>
              <a:ext cx="1515711" cy="411578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A-Service</a:t>
              </a:r>
            </a:p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v2.1.1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400" name="立方体 399">
              <a:extLst>
                <a:ext uri="{FF2B5EF4-FFF2-40B4-BE49-F238E27FC236}">
                  <a16:creationId xmlns:a16="http://schemas.microsoft.com/office/drawing/2014/main" id="{DAC2AAEE-422A-7BBC-F4A7-1FD3AAD7D0AF}"/>
                </a:ext>
              </a:extLst>
            </p:cNvPr>
            <p:cNvSpPr/>
            <p:nvPr/>
          </p:nvSpPr>
          <p:spPr>
            <a:xfrm>
              <a:off x="9634343" y="2981327"/>
              <a:ext cx="1721533" cy="1624550"/>
            </a:xfrm>
            <a:prstGeom prst="cube">
              <a:avLst>
                <a:gd name="adj" fmla="val 4622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X- DomainModule (V?)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1" name="流程图: 终止 13">
              <a:extLst>
                <a:ext uri="{FF2B5EF4-FFF2-40B4-BE49-F238E27FC236}">
                  <a16:creationId xmlns:a16="http://schemas.microsoft.com/office/drawing/2014/main" id="{7298C5AB-BB73-68CC-9CCF-E74350969504}"/>
                </a:ext>
              </a:extLst>
            </p:cNvPr>
            <p:cNvSpPr/>
            <p:nvPr/>
          </p:nvSpPr>
          <p:spPr>
            <a:xfrm>
              <a:off x="9737044" y="3581154"/>
              <a:ext cx="1480304" cy="379403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X-</a:t>
              </a:r>
              <a:r>
                <a:rPr lang="en-US" altLang="zh-CN" sz="10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FrontEnd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v?.?.?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402" name="流程图: 终止 14">
              <a:extLst>
                <a:ext uri="{FF2B5EF4-FFF2-40B4-BE49-F238E27FC236}">
                  <a16:creationId xmlns:a16="http://schemas.microsoft.com/office/drawing/2014/main" id="{D03550A4-4F69-1BE8-0760-B87EE06D6CAD}"/>
                </a:ext>
              </a:extLst>
            </p:cNvPr>
            <p:cNvSpPr/>
            <p:nvPr/>
          </p:nvSpPr>
          <p:spPr>
            <a:xfrm>
              <a:off x="9737044" y="4086457"/>
              <a:ext cx="1480304" cy="411578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X-Service</a:t>
              </a:r>
            </a:p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v?.?.?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403" name="矩形: 圆角 15">
              <a:extLst>
                <a:ext uri="{FF2B5EF4-FFF2-40B4-BE49-F238E27FC236}">
                  <a16:creationId xmlns:a16="http://schemas.microsoft.com/office/drawing/2014/main" id="{BA14FDE6-5F82-F18A-3A84-62016D1991A2}"/>
                </a:ext>
              </a:extLst>
            </p:cNvPr>
            <p:cNvSpPr/>
            <p:nvPr/>
          </p:nvSpPr>
          <p:spPr>
            <a:xfrm>
              <a:off x="6318018" y="2262145"/>
              <a:ext cx="891304" cy="31763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…/V1/…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4" name="矩形: 圆角 16">
              <a:extLst>
                <a:ext uri="{FF2B5EF4-FFF2-40B4-BE49-F238E27FC236}">
                  <a16:creationId xmlns:a16="http://schemas.microsoft.com/office/drawing/2014/main" id="{E4265EC6-829D-95E2-6F5F-8F8F8824BFCB}"/>
                </a:ext>
              </a:extLst>
            </p:cNvPr>
            <p:cNvSpPr/>
            <p:nvPr/>
          </p:nvSpPr>
          <p:spPr>
            <a:xfrm>
              <a:off x="7848542" y="2251501"/>
              <a:ext cx="891304" cy="3176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…/V2/…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5" name="矩形: 圆角 17">
              <a:extLst>
                <a:ext uri="{FF2B5EF4-FFF2-40B4-BE49-F238E27FC236}">
                  <a16:creationId xmlns:a16="http://schemas.microsoft.com/office/drawing/2014/main" id="{27DDFC06-DAF1-987D-B98B-A1EB758380CF}"/>
                </a:ext>
              </a:extLst>
            </p:cNvPr>
            <p:cNvSpPr/>
            <p:nvPr/>
          </p:nvSpPr>
          <p:spPr>
            <a:xfrm>
              <a:off x="9454356" y="2262145"/>
              <a:ext cx="891304" cy="31763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…/V?/…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CC9773F2-29EA-85A7-257E-36114896CEEC}"/>
                </a:ext>
              </a:extLst>
            </p:cNvPr>
            <p:cNvSpPr/>
            <p:nvPr/>
          </p:nvSpPr>
          <p:spPr>
            <a:xfrm>
              <a:off x="5981059" y="1059098"/>
              <a:ext cx="1093509" cy="4336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73E95608-CFC7-F897-3C97-D3F2E34E2EE9}"/>
                </a:ext>
              </a:extLst>
            </p:cNvPr>
            <p:cNvSpPr/>
            <p:nvPr/>
          </p:nvSpPr>
          <p:spPr>
            <a:xfrm>
              <a:off x="7677883" y="1059491"/>
              <a:ext cx="1093509" cy="43363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06392647-FA14-F8AD-CC49-3AA955FFC5F2}"/>
                </a:ext>
              </a:extLst>
            </p:cNvPr>
            <p:cNvSpPr/>
            <p:nvPr/>
          </p:nvSpPr>
          <p:spPr>
            <a:xfrm>
              <a:off x="9374708" y="1059491"/>
              <a:ext cx="1093509" cy="43363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811EF6C7-94DE-FAB6-A07E-746EF0BDAB19}"/>
                </a:ext>
              </a:extLst>
            </p:cNvPr>
            <p:cNvSpPr/>
            <p:nvPr/>
          </p:nvSpPr>
          <p:spPr>
            <a:xfrm>
              <a:off x="374902" y="2025080"/>
              <a:ext cx="3447608" cy="38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产品运营中心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214A28E9-89E1-B7DF-05C8-631FD1B1292D}"/>
                </a:ext>
              </a:extLst>
            </p:cNvPr>
            <p:cNvSpPr/>
            <p:nvPr/>
          </p:nvSpPr>
          <p:spPr>
            <a:xfrm>
              <a:off x="512362" y="2755521"/>
              <a:ext cx="761720" cy="4336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65672127-F304-E0FA-31E5-36470E164D78}"/>
                </a:ext>
              </a:extLst>
            </p:cNvPr>
            <p:cNvSpPr/>
            <p:nvPr/>
          </p:nvSpPr>
          <p:spPr>
            <a:xfrm>
              <a:off x="512363" y="3961688"/>
              <a:ext cx="761720" cy="43363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89A7A901-1BAC-8F3C-DA7E-FA67022E6BD8}"/>
                </a:ext>
              </a:extLst>
            </p:cNvPr>
            <p:cNvSpPr/>
            <p:nvPr/>
          </p:nvSpPr>
          <p:spPr>
            <a:xfrm>
              <a:off x="512362" y="5167855"/>
              <a:ext cx="761721" cy="43363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3" name="直接箭头连接符 32">
              <a:extLst>
                <a:ext uri="{FF2B5EF4-FFF2-40B4-BE49-F238E27FC236}">
                  <a16:creationId xmlns:a16="http://schemas.microsoft.com/office/drawing/2014/main" id="{73470292-BF75-8BB9-345C-E0F98199B76B}"/>
                </a:ext>
              </a:extLst>
            </p:cNvPr>
            <p:cNvCxnSpPr>
              <a:stCxn id="406" idx="2"/>
              <a:endCxn id="403" idx="0"/>
            </p:cNvCxnSpPr>
            <p:nvPr/>
          </p:nvCxnSpPr>
          <p:spPr>
            <a:xfrm>
              <a:off x="6527814" y="1492731"/>
              <a:ext cx="235856" cy="769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箭头连接符 34">
              <a:extLst>
                <a:ext uri="{FF2B5EF4-FFF2-40B4-BE49-F238E27FC236}">
                  <a16:creationId xmlns:a16="http://schemas.microsoft.com/office/drawing/2014/main" id="{583C4CAF-0D53-C267-1A10-3BB5D3627871}"/>
                </a:ext>
              </a:extLst>
            </p:cNvPr>
            <p:cNvCxnSpPr>
              <a:cxnSpLocks/>
              <a:stCxn id="403" idx="2"/>
              <a:endCxn id="390" idx="0"/>
            </p:cNvCxnSpPr>
            <p:nvPr/>
          </p:nvCxnSpPr>
          <p:spPr>
            <a:xfrm flipH="1">
              <a:off x="6251345" y="2579779"/>
              <a:ext cx="512325" cy="401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箭头连接符 36">
              <a:extLst>
                <a:ext uri="{FF2B5EF4-FFF2-40B4-BE49-F238E27FC236}">
                  <a16:creationId xmlns:a16="http://schemas.microsoft.com/office/drawing/2014/main" id="{DCB1071D-5049-C48B-FB4B-C90C523EA020}"/>
                </a:ext>
              </a:extLst>
            </p:cNvPr>
            <p:cNvCxnSpPr>
              <a:cxnSpLocks/>
              <a:endCxn id="395" idx="1"/>
            </p:cNvCxnSpPr>
            <p:nvPr/>
          </p:nvCxnSpPr>
          <p:spPr>
            <a:xfrm>
              <a:off x="6096000" y="4605877"/>
              <a:ext cx="480498" cy="597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箭头连接符 39">
              <a:extLst>
                <a:ext uri="{FF2B5EF4-FFF2-40B4-BE49-F238E27FC236}">
                  <a16:creationId xmlns:a16="http://schemas.microsoft.com/office/drawing/2014/main" id="{00AC4376-3657-D2C0-3F46-73F634210C4E}"/>
                </a:ext>
              </a:extLst>
            </p:cNvPr>
            <p:cNvCxnSpPr>
              <a:cxnSpLocks/>
              <a:stCxn id="407" idx="2"/>
              <a:endCxn id="404" idx="0"/>
            </p:cNvCxnSpPr>
            <p:nvPr/>
          </p:nvCxnSpPr>
          <p:spPr>
            <a:xfrm>
              <a:off x="8224638" y="1493124"/>
              <a:ext cx="69556" cy="758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箭头连接符 42">
              <a:extLst>
                <a:ext uri="{FF2B5EF4-FFF2-40B4-BE49-F238E27FC236}">
                  <a16:creationId xmlns:a16="http://schemas.microsoft.com/office/drawing/2014/main" id="{AD158A2F-A5D1-D405-1855-4880957358BE}"/>
                </a:ext>
              </a:extLst>
            </p:cNvPr>
            <p:cNvCxnSpPr>
              <a:cxnSpLocks/>
              <a:stCxn id="404" idx="2"/>
              <a:endCxn id="397" idx="0"/>
            </p:cNvCxnSpPr>
            <p:nvPr/>
          </p:nvCxnSpPr>
          <p:spPr>
            <a:xfrm>
              <a:off x="8294194" y="2569135"/>
              <a:ext cx="97805" cy="412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箭头连接符 46">
              <a:extLst>
                <a:ext uri="{FF2B5EF4-FFF2-40B4-BE49-F238E27FC236}">
                  <a16:creationId xmlns:a16="http://schemas.microsoft.com/office/drawing/2014/main" id="{4ADDD1AA-890C-9561-D57D-9EE6C3A73B31}"/>
                </a:ext>
              </a:extLst>
            </p:cNvPr>
            <p:cNvCxnSpPr>
              <a:cxnSpLocks/>
              <a:stCxn id="399" idx="2"/>
              <a:endCxn id="396" idx="1"/>
            </p:cNvCxnSpPr>
            <p:nvPr/>
          </p:nvCxnSpPr>
          <p:spPr>
            <a:xfrm>
              <a:off x="8354246" y="4498035"/>
              <a:ext cx="130648" cy="7056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矩形: 圆角 32">
              <a:extLst>
                <a:ext uri="{FF2B5EF4-FFF2-40B4-BE49-F238E27FC236}">
                  <a16:creationId xmlns:a16="http://schemas.microsoft.com/office/drawing/2014/main" id="{FC8E5476-32BF-A91E-1B64-1C71CFCF9ECE}"/>
                </a:ext>
              </a:extLst>
            </p:cNvPr>
            <p:cNvSpPr/>
            <p:nvPr/>
          </p:nvSpPr>
          <p:spPr>
            <a:xfrm>
              <a:off x="2129748" y="2717093"/>
              <a:ext cx="1585128" cy="1827528"/>
            </a:xfrm>
            <a:prstGeom prst="roundRect">
              <a:avLst>
                <a:gd name="adj" fmla="val 824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A-DomainModule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矩形: 圆角 50">
              <a:extLst>
                <a:ext uri="{FF2B5EF4-FFF2-40B4-BE49-F238E27FC236}">
                  <a16:creationId xmlns:a16="http://schemas.microsoft.com/office/drawing/2014/main" id="{7C962B7F-379F-4182-39B3-195F6FEBE71E}"/>
                </a:ext>
              </a:extLst>
            </p:cNvPr>
            <p:cNvSpPr/>
            <p:nvPr/>
          </p:nvSpPr>
          <p:spPr>
            <a:xfrm>
              <a:off x="2427897" y="3179637"/>
              <a:ext cx="891304" cy="31763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1" name="矩形: 圆角 51">
              <a:extLst>
                <a:ext uri="{FF2B5EF4-FFF2-40B4-BE49-F238E27FC236}">
                  <a16:creationId xmlns:a16="http://schemas.microsoft.com/office/drawing/2014/main" id="{0FE56340-496A-3083-5435-B44DBC194127}"/>
                </a:ext>
              </a:extLst>
            </p:cNvPr>
            <p:cNvSpPr/>
            <p:nvPr/>
          </p:nvSpPr>
          <p:spPr>
            <a:xfrm>
              <a:off x="2427897" y="3665009"/>
              <a:ext cx="891304" cy="3176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2" name="矩形: 圆角 52">
              <a:extLst>
                <a:ext uri="{FF2B5EF4-FFF2-40B4-BE49-F238E27FC236}">
                  <a16:creationId xmlns:a16="http://schemas.microsoft.com/office/drawing/2014/main" id="{1025FCA2-61F7-E73C-E90B-9E40B7B33F69}"/>
                </a:ext>
              </a:extLst>
            </p:cNvPr>
            <p:cNvSpPr/>
            <p:nvPr/>
          </p:nvSpPr>
          <p:spPr>
            <a:xfrm>
              <a:off x="2443938" y="4122711"/>
              <a:ext cx="891304" cy="31763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V?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3" name="直接连接符 54">
              <a:extLst>
                <a:ext uri="{FF2B5EF4-FFF2-40B4-BE49-F238E27FC236}">
                  <a16:creationId xmlns:a16="http://schemas.microsoft.com/office/drawing/2014/main" id="{12FFF99C-1343-667B-740E-3B77ABC9B76E}"/>
                </a:ext>
              </a:extLst>
            </p:cNvPr>
            <p:cNvCxnSpPr>
              <a:stCxn id="410" idx="3"/>
              <a:endCxn id="420" idx="1"/>
            </p:cNvCxnSpPr>
            <p:nvPr/>
          </p:nvCxnSpPr>
          <p:spPr>
            <a:xfrm>
              <a:off x="1274082" y="2972338"/>
              <a:ext cx="1153815" cy="366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56">
              <a:extLst>
                <a:ext uri="{FF2B5EF4-FFF2-40B4-BE49-F238E27FC236}">
                  <a16:creationId xmlns:a16="http://schemas.microsoft.com/office/drawing/2014/main" id="{5790BC44-0BD4-DF2E-8E29-B68D634C65DF}"/>
                </a:ext>
              </a:extLst>
            </p:cNvPr>
            <p:cNvCxnSpPr>
              <a:cxnSpLocks/>
              <a:stCxn id="411" idx="3"/>
              <a:endCxn id="421" idx="1"/>
            </p:cNvCxnSpPr>
            <p:nvPr/>
          </p:nvCxnSpPr>
          <p:spPr>
            <a:xfrm flipV="1">
              <a:off x="1274083" y="3823826"/>
              <a:ext cx="1153814" cy="354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58">
              <a:extLst>
                <a:ext uri="{FF2B5EF4-FFF2-40B4-BE49-F238E27FC236}">
                  <a16:creationId xmlns:a16="http://schemas.microsoft.com/office/drawing/2014/main" id="{1E021196-84E1-25FB-4BB8-ED75F50AECD1}"/>
                </a:ext>
              </a:extLst>
            </p:cNvPr>
            <p:cNvCxnSpPr>
              <a:cxnSpLocks/>
              <a:stCxn id="412" idx="3"/>
              <a:endCxn id="422" idx="1"/>
            </p:cNvCxnSpPr>
            <p:nvPr/>
          </p:nvCxnSpPr>
          <p:spPr>
            <a:xfrm flipV="1">
              <a:off x="1274083" y="4281528"/>
              <a:ext cx="1169855" cy="1103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矩形: 圆角 32">
              <a:extLst>
                <a:ext uri="{FF2B5EF4-FFF2-40B4-BE49-F238E27FC236}">
                  <a16:creationId xmlns:a16="http://schemas.microsoft.com/office/drawing/2014/main" id="{8931FAF9-F8C2-8EAF-11CB-D8AADFF006EE}"/>
                </a:ext>
              </a:extLst>
            </p:cNvPr>
            <p:cNvSpPr/>
            <p:nvPr/>
          </p:nvSpPr>
          <p:spPr>
            <a:xfrm>
              <a:off x="2146930" y="4745530"/>
              <a:ext cx="1567946" cy="855958"/>
            </a:xfrm>
            <a:prstGeom prst="roundRect">
              <a:avLst>
                <a:gd name="adj" fmla="val 824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X-DomainModule</a:t>
              </a:r>
            </a:p>
            <a:p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7" name="矩形: 圆角 62">
              <a:extLst>
                <a:ext uri="{FF2B5EF4-FFF2-40B4-BE49-F238E27FC236}">
                  <a16:creationId xmlns:a16="http://schemas.microsoft.com/office/drawing/2014/main" id="{BCD960B8-DBF9-AF20-56EF-CEBC249D2156}"/>
                </a:ext>
              </a:extLst>
            </p:cNvPr>
            <p:cNvSpPr/>
            <p:nvPr/>
          </p:nvSpPr>
          <p:spPr>
            <a:xfrm>
              <a:off x="2439075" y="5164531"/>
              <a:ext cx="891304" cy="3176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V…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箭头: 右 64">
              <a:extLst>
                <a:ext uri="{FF2B5EF4-FFF2-40B4-BE49-F238E27FC236}">
                  <a16:creationId xmlns:a16="http://schemas.microsoft.com/office/drawing/2014/main" id="{3D11D5D5-DFCF-C182-7091-32DC2689465F}"/>
                </a:ext>
              </a:extLst>
            </p:cNvPr>
            <p:cNvSpPr/>
            <p:nvPr/>
          </p:nvSpPr>
          <p:spPr>
            <a:xfrm>
              <a:off x="3862073" y="3640232"/>
              <a:ext cx="697077" cy="32655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" name="文本框 429">
              <a:extLst>
                <a:ext uri="{FF2B5EF4-FFF2-40B4-BE49-F238E27FC236}">
                  <a16:creationId xmlns:a16="http://schemas.microsoft.com/office/drawing/2014/main" id="{F4F3B1E3-8278-F023-8122-B673B6F96E37}"/>
                </a:ext>
              </a:extLst>
            </p:cNvPr>
            <p:cNvSpPr txBox="1"/>
            <p:nvPr/>
          </p:nvSpPr>
          <p:spPr>
            <a:xfrm>
              <a:off x="3945158" y="3386379"/>
              <a:ext cx="485113" cy="298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/>
                <a:t>部署</a:t>
              </a:r>
            </a:p>
          </p:txBody>
        </p:sp>
        <p:sp>
          <p:nvSpPr>
            <p:cNvPr id="431" name="文本框 430">
              <a:extLst>
                <a:ext uri="{FF2B5EF4-FFF2-40B4-BE49-F238E27FC236}">
                  <a16:creationId xmlns:a16="http://schemas.microsoft.com/office/drawing/2014/main" id="{9F341897-C9A4-62A6-682F-DC8E024C76AA}"/>
                </a:ext>
              </a:extLst>
            </p:cNvPr>
            <p:cNvSpPr txBox="1"/>
            <p:nvPr/>
          </p:nvSpPr>
          <p:spPr>
            <a:xfrm>
              <a:off x="1376784" y="3365711"/>
              <a:ext cx="485113" cy="48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/>
                <a:t>模块</a:t>
              </a:r>
              <a:endParaRPr lang="en-US" altLang="zh-CN" sz="1050" dirty="0"/>
            </a:p>
            <a:p>
              <a:r>
                <a:rPr lang="zh-CN" altLang="en-US" sz="1050" dirty="0"/>
                <a:t>授权</a:t>
              </a:r>
            </a:p>
          </p:txBody>
        </p:sp>
        <p:cxnSp>
          <p:nvCxnSpPr>
            <p:cNvPr id="432" name="直接箭头连接符 68">
              <a:extLst>
                <a:ext uri="{FF2B5EF4-FFF2-40B4-BE49-F238E27FC236}">
                  <a16:creationId xmlns:a16="http://schemas.microsoft.com/office/drawing/2014/main" id="{E37D05CC-888D-2F2B-F9E1-7AB6A7978E2D}"/>
                </a:ext>
              </a:extLst>
            </p:cNvPr>
            <p:cNvCxnSpPr>
              <a:stCxn id="408" idx="2"/>
              <a:endCxn id="405" idx="0"/>
            </p:cNvCxnSpPr>
            <p:nvPr/>
          </p:nvCxnSpPr>
          <p:spPr>
            <a:xfrm flipH="1">
              <a:off x="9900008" y="1493124"/>
              <a:ext cx="21455" cy="76902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箭头连接符 69">
              <a:extLst>
                <a:ext uri="{FF2B5EF4-FFF2-40B4-BE49-F238E27FC236}">
                  <a16:creationId xmlns:a16="http://schemas.microsoft.com/office/drawing/2014/main" id="{D8CDC092-9587-D189-0F9E-E8C76D9EC8E9}"/>
                </a:ext>
              </a:extLst>
            </p:cNvPr>
            <p:cNvCxnSpPr>
              <a:cxnSpLocks/>
              <a:stCxn id="405" idx="2"/>
              <a:endCxn id="400" idx="1"/>
            </p:cNvCxnSpPr>
            <p:nvPr/>
          </p:nvCxnSpPr>
          <p:spPr>
            <a:xfrm>
              <a:off x="9900008" y="2579779"/>
              <a:ext cx="557558" cy="47663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4" name="文本框 433">
            <a:extLst>
              <a:ext uri="{FF2B5EF4-FFF2-40B4-BE49-F238E27FC236}">
                <a16:creationId xmlns:a16="http://schemas.microsoft.com/office/drawing/2014/main" id="{13E1A1DA-0877-9F88-BC48-E35CA0E4F381}"/>
              </a:ext>
            </a:extLst>
          </p:cNvPr>
          <p:cNvSpPr txBox="1"/>
          <p:nvPr/>
        </p:nvSpPr>
        <p:spPr>
          <a:xfrm>
            <a:off x="4792296" y="5470613"/>
            <a:ext cx="5572250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1">
                <a:solidFill>
                  <a:srgbClr val="23285B"/>
                </a:solidFill>
                <a:latin typeface="Arial" panose="020B0604020202020204"/>
                <a:ea typeface="微软雅黑" panose="020B050302020402020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产品的可升级，依赖领域模块的可升级，领域模块的可升级依赖</a:t>
            </a:r>
            <a:r>
              <a:rPr lang="zh-CN" altLang="en-US" sz="1400" b="0" dirty="0">
                <a:sym typeface="+mn-ea"/>
              </a:rPr>
              <a:t>：</a:t>
            </a:r>
            <a:endParaRPr lang="en-US" altLang="zh-CN" sz="1400" b="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b="0" dirty="0">
                <a:sym typeface="+mn-ea"/>
              </a:rPr>
              <a:t>1</a:t>
            </a:r>
            <a:r>
              <a:rPr lang="zh-CN" altLang="en-US" sz="1100" b="0" dirty="0">
                <a:sym typeface="+mn-ea"/>
              </a:rPr>
              <a:t>，按</a:t>
            </a:r>
            <a:r>
              <a:rPr lang="zh-CN" altLang="en-US" sz="1100" b="0" dirty="0">
                <a:solidFill>
                  <a:srgbClr val="FF0000"/>
                </a:solidFill>
                <a:sym typeface="+mn-ea"/>
              </a:rPr>
              <a:t>业务领域划分的成熟度</a:t>
            </a:r>
            <a:r>
              <a:rPr lang="zh-CN" altLang="en-US" sz="1100" b="0" dirty="0">
                <a:sym typeface="+mn-ea"/>
              </a:rPr>
              <a:t>，敲定</a:t>
            </a:r>
            <a:r>
              <a:rPr lang="en-US" altLang="zh-CN" sz="1100" b="0" dirty="0">
                <a:sym typeface="+mn-ea"/>
              </a:rPr>
              <a:t>DomainModule</a:t>
            </a:r>
            <a:r>
              <a:rPr lang="zh-CN" altLang="en-US" sz="1100" b="0" dirty="0">
                <a:sym typeface="+mn-ea"/>
              </a:rPr>
              <a:t>的</a:t>
            </a:r>
            <a:r>
              <a:rPr lang="zh-CN" altLang="en-US" sz="1100" b="0" dirty="0">
                <a:solidFill>
                  <a:srgbClr val="FF0000"/>
                </a:solidFill>
                <a:sym typeface="+mn-ea"/>
              </a:rPr>
              <a:t>颗粒度、边界</a:t>
            </a:r>
            <a:endParaRPr lang="en-US" altLang="zh-CN" sz="1100" b="0" dirty="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b="0" dirty="0">
                <a:sym typeface="+mn-ea"/>
              </a:rPr>
              <a:t>2</a:t>
            </a:r>
            <a:r>
              <a:rPr lang="zh-CN" altLang="en-US" sz="1100" b="0" dirty="0">
                <a:sym typeface="+mn-ea"/>
              </a:rPr>
              <a:t>，功能设计层面需</a:t>
            </a:r>
            <a:r>
              <a:rPr lang="zh-CN" altLang="en-US" sz="1100" b="0" dirty="0">
                <a:solidFill>
                  <a:srgbClr val="FF0000"/>
                </a:solidFill>
                <a:sym typeface="+mn-ea"/>
              </a:rPr>
              <a:t>系统性考量</a:t>
            </a:r>
            <a:r>
              <a:rPr lang="zh-CN" altLang="en-US" sz="1100" b="0" dirty="0">
                <a:sym typeface="+mn-ea"/>
              </a:rPr>
              <a:t>：贯穿业务</a:t>
            </a:r>
            <a:r>
              <a:rPr lang="en-US" altLang="zh-CN" sz="1100" b="0" dirty="0">
                <a:sym typeface="+mn-ea"/>
              </a:rPr>
              <a:t>-</a:t>
            </a:r>
            <a:r>
              <a:rPr lang="zh-CN" altLang="en-US" sz="1100" b="0" dirty="0">
                <a:sym typeface="+mn-ea"/>
              </a:rPr>
              <a:t>应用</a:t>
            </a:r>
            <a:r>
              <a:rPr lang="en-US" altLang="zh-CN" sz="1100" b="0" dirty="0">
                <a:sym typeface="+mn-ea"/>
              </a:rPr>
              <a:t>-</a:t>
            </a:r>
            <a:r>
              <a:rPr lang="zh-CN" altLang="en-US" sz="1100" b="0" dirty="0">
                <a:sym typeface="+mn-ea"/>
              </a:rPr>
              <a:t>数据</a:t>
            </a:r>
            <a:endParaRPr lang="en-US" altLang="zh-CN" sz="1100" b="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b="0" dirty="0">
                <a:sym typeface="+mn-ea"/>
              </a:rPr>
              <a:t>3</a:t>
            </a:r>
            <a:r>
              <a:rPr lang="zh-CN" altLang="en-US" sz="1100" b="0" dirty="0">
                <a:sym typeface="+mn-ea"/>
              </a:rPr>
              <a:t>，功能的迭代，</a:t>
            </a:r>
            <a:r>
              <a:rPr lang="zh-CN" altLang="en-US" sz="1100" b="0" dirty="0">
                <a:solidFill>
                  <a:srgbClr val="FF0000"/>
                </a:solidFill>
                <a:sym typeface="+mn-ea"/>
              </a:rPr>
              <a:t>可升级作为必备的考量项和评审项</a:t>
            </a:r>
            <a:endParaRPr lang="zh-CN" altLang="en-US" sz="11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84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文本框 125">
            <a:extLst>
              <a:ext uri="{FF2B5EF4-FFF2-40B4-BE49-F238E27FC236}">
                <a16:creationId xmlns:a16="http://schemas.microsoft.com/office/drawing/2014/main" id="{D643495E-6621-E193-E8BA-D226FBA4CD8F}"/>
              </a:ext>
            </a:extLst>
          </p:cNvPr>
          <p:cNvSpPr txBox="1"/>
          <p:nvPr/>
        </p:nvSpPr>
        <p:spPr>
          <a:xfrm>
            <a:off x="1296670" y="287655"/>
            <a:ext cx="7953656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dirty="0">
                <a:solidFill>
                  <a:srgbClr val="2328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易维护：运营运维机制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23285B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981EEB9-DE42-80A9-6622-8A8F9D75A8AA}"/>
              </a:ext>
            </a:extLst>
          </p:cNvPr>
          <p:cNvGrpSpPr/>
          <p:nvPr/>
        </p:nvGrpSpPr>
        <p:grpSpPr>
          <a:xfrm>
            <a:off x="329451" y="1483670"/>
            <a:ext cx="495654" cy="808643"/>
            <a:chOff x="11023798" y="1891577"/>
            <a:chExt cx="495654" cy="808643"/>
          </a:xfrm>
        </p:grpSpPr>
        <p:sp>
          <p:nvSpPr>
            <p:cNvPr id="5" name="Shape 2617">
              <a:extLst>
                <a:ext uri="{FF2B5EF4-FFF2-40B4-BE49-F238E27FC236}">
                  <a16:creationId xmlns:a16="http://schemas.microsoft.com/office/drawing/2014/main" id="{969EF6D8-84CD-899F-4110-3344DF2931A8}"/>
                </a:ext>
              </a:extLst>
            </p:cNvPr>
            <p:cNvSpPr/>
            <p:nvPr/>
          </p:nvSpPr>
          <p:spPr>
            <a:xfrm>
              <a:off x="11023798" y="1891577"/>
              <a:ext cx="495654" cy="39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2592EB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Regular" charset="0"/>
                <a:sym typeface="Gill San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37AD0DD-C2AD-A9A6-D695-F2B773FF76B8}"/>
                </a:ext>
              </a:extLst>
            </p:cNvPr>
            <p:cNvSpPr txBox="1"/>
            <p:nvPr/>
          </p:nvSpPr>
          <p:spPr>
            <a:xfrm>
              <a:off x="11042598" y="230011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客服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运维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30AB6EB-24CE-213E-0EEF-9DD6503E83E0}"/>
              </a:ext>
            </a:extLst>
          </p:cNvPr>
          <p:cNvSpPr/>
          <p:nvPr/>
        </p:nvSpPr>
        <p:spPr>
          <a:xfrm>
            <a:off x="2110091" y="1332032"/>
            <a:ext cx="1569937" cy="1219891"/>
          </a:xfrm>
          <a:prstGeom prst="rect">
            <a:avLst/>
          </a:prstGeom>
          <a:solidFill>
            <a:srgbClr val="F5F6FB"/>
          </a:solidFill>
          <a:ln w="19050">
            <a:solidFill>
              <a:srgbClr val="82828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平台中心运营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7771BD-5389-11F0-D84E-5C9CD3468361}"/>
              </a:ext>
            </a:extLst>
          </p:cNvPr>
          <p:cNvSpPr/>
          <p:nvPr/>
        </p:nvSpPr>
        <p:spPr>
          <a:xfrm>
            <a:off x="2226613" y="1720363"/>
            <a:ext cx="1347537" cy="325758"/>
          </a:xfrm>
          <a:prstGeom prst="rect">
            <a:avLst/>
          </a:prstGeom>
          <a:solidFill>
            <a:schemeClr val="bg1"/>
          </a:solidFill>
          <a:ln>
            <a:solidFill>
              <a:srgbClr val="59595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租户管理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019F54-1E31-B8EE-F4EC-75F243533524}"/>
              </a:ext>
            </a:extLst>
          </p:cNvPr>
          <p:cNvSpPr/>
          <p:nvPr/>
        </p:nvSpPr>
        <p:spPr>
          <a:xfrm>
            <a:off x="2226614" y="2099476"/>
            <a:ext cx="1347536" cy="325758"/>
          </a:xfrm>
          <a:prstGeom prst="rect">
            <a:avLst/>
          </a:prstGeom>
          <a:solidFill>
            <a:schemeClr val="bg1"/>
          </a:solidFill>
          <a:ln>
            <a:solidFill>
              <a:srgbClr val="59595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环境管理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409205-F5CA-E47B-45D0-208D6885C668}"/>
              </a:ext>
            </a:extLst>
          </p:cNvPr>
          <p:cNvGrpSpPr/>
          <p:nvPr/>
        </p:nvGrpSpPr>
        <p:grpSpPr>
          <a:xfrm>
            <a:off x="325080" y="3987639"/>
            <a:ext cx="495654" cy="654754"/>
            <a:chOff x="11023798" y="1891577"/>
            <a:chExt cx="495654" cy="654754"/>
          </a:xfrm>
        </p:grpSpPr>
        <p:sp>
          <p:nvSpPr>
            <p:cNvPr id="11" name="Shape 2617">
              <a:extLst>
                <a:ext uri="{FF2B5EF4-FFF2-40B4-BE49-F238E27FC236}">
                  <a16:creationId xmlns:a16="http://schemas.microsoft.com/office/drawing/2014/main" id="{670458F2-1F9C-AD23-0BBF-437BAD2A3732}"/>
                </a:ext>
              </a:extLst>
            </p:cNvPr>
            <p:cNvSpPr/>
            <p:nvPr/>
          </p:nvSpPr>
          <p:spPr>
            <a:xfrm>
              <a:off x="11023798" y="1891577"/>
              <a:ext cx="495654" cy="39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2592EB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Regular" charset="0"/>
                <a:sym typeface="Gill San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78546D-03FB-6F14-ADE5-44148E970163}"/>
                </a:ext>
              </a:extLst>
            </p:cNvPr>
            <p:cNvSpPr txBox="1"/>
            <p:nvPr/>
          </p:nvSpPr>
          <p:spPr>
            <a:xfrm>
              <a:off x="11042598" y="230011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开发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6A431167-4190-2259-57F6-B19A4000C680}"/>
              </a:ext>
            </a:extLst>
          </p:cNvPr>
          <p:cNvSpPr/>
          <p:nvPr/>
        </p:nvSpPr>
        <p:spPr>
          <a:xfrm>
            <a:off x="8243427" y="1332032"/>
            <a:ext cx="1569937" cy="1219891"/>
          </a:xfrm>
          <a:prstGeom prst="rect">
            <a:avLst/>
          </a:prstGeom>
          <a:solidFill>
            <a:srgbClr val="F5F6FB"/>
          </a:solidFill>
          <a:ln w="19050">
            <a:solidFill>
              <a:srgbClr val="82828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产品运营中心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723D7-7ACC-1DDB-D42D-B8090B8EF378}"/>
              </a:ext>
            </a:extLst>
          </p:cNvPr>
          <p:cNvSpPr/>
          <p:nvPr/>
        </p:nvSpPr>
        <p:spPr>
          <a:xfrm>
            <a:off x="8342302" y="1720363"/>
            <a:ext cx="1376413" cy="325758"/>
          </a:xfrm>
          <a:prstGeom prst="rect">
            <a:avLst/>
          </a:prstGeom>
          <a:solidFill>
            <a:schemeClr val="bg1"/>
          </a:solidFill>
          <a:ln>
            <a:solidFill>
              <a:srgbClr val="59595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5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DomainModule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基础管理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E4238C-3904-3825-1F49-2FE9431DEEBE}"/>
              </a:ext>
            </a:extLst>
          </p:cNvPr>
          <p:cNvSpPr/>
          <p:nvPr/>
        </p:nvSpPr>
        <p:spPr>
          <a:xfrm>
            <a:off x="8342302" y="2099476"/>
            <a:ext cx="1376413" cy="325758"/>
          </a:xfrm>
          <a:prstGeom prst="rect">
            <a:avLst/>
          </a:prstGeom>
          <a:solidFill>
            <a:schemeClr val="bg1"/>
          </a:solidFill>
          <a:ln>
            <a:solidFill>
              <a:srgbClr val="59595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DomainModule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租户运营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66296E-B9E7-54BF-8503-D90F52AB95DC}"/>
              </a:ext>
            </a:extLst>
          </p:cNvPr>
          <p:cNvGrpSpPr/>
          <p:nvPr/>
        </p:nvGrpSpPr>
        <p:grpSpPr>
          <a:xfrm>
            <a:off x="11289862" y="1563470"/>
            <a:ext cx="495654" cy="654754"/>
            <a:chOff x="11023798" y="1891577"/>
            <a:chExt cx="495654" cy="654754"/>
          </a:xfrm>
        </p:grpSpPr>
        <p:sp>
          <p:nvSpPr>
            <p:cNvPr id="17" name="Shape 2617">
              <a:extLst>
                <a:ext uri="{FF2B5EF4-FFF2-40B4-BE49-F238E27FC236}">
                  <a16:creationId xmlns:a16="http://schemas.microsoft.com/office/drawing/2014/main" id="{D53FBA7F-7A68-E723-A727-92DF25B8A41F}"/>
                </a:ext>
              </a:extLst>
            </p:cNvPr>
            <p:cNvSpPr/>
            <p:nvPr/>
          </p:nvSpPr>
          <p:spPr>
            <a:xfrm>
              <a:off x="11023798" y="1891577"/>
              <a:ext cx="495654" cy="39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2592EB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Regular" charset="0"/>
                <a:sym typeface="Gill San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164129F-CD35-A7A1-7F55-536C2F96FBC0}"/>
                </a:ext>
              </a:extLst>
            </p:cNvPr>
            <p:cNvSpPr txBox="1"/>
            <p:nvPr/>
          </p:nvSpPr>
          <p:spPr>
            <a:xfrm>
              <a:off x="11042598" y="230011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运营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4CB15139-BCE2-6BA3-77D8-441B2422B34A}"/>
              </a:ext>
            </a:extLst>
          </p:cNvPr>
          <p:cNvSpPr/>
          <p:nvPr/>
        </p:nvSpPr>
        <p:spPr>
          <a:xfrm>
            <a:off x="2110091" y="3862200"/>
            <a:ext cx="1569937" cy="1219891"/>
          </a:xfrm>
          <a:prstGeom prst="rect">
            <a:avLst/>
          </a:prstGeom>
          <a:solidFill>
            <a:srgbClr val="F5F6FB"/>
          </a:solidFill>
          <a:ln w="19050">
            <a:solidFill>
              <a:srgbClr val="82828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打包部署系统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696E39-9516-36CE-409A-5F15546FD97D}"/>
              </a:ext>
            </a:extLst>
          </p:cNvPr>
          <p:cNvSpPr/>
          <p:nvPr/>
        </p:nvSpPr>
        <p:spPr>
          <a:xfrm>
            <a:off x="4597381" y="3215257"/>
            <a:ext cx="2432115" cy="25716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系统环境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159D382-884C-A3D5-BD5C-B7D3262174FA}"/>
              </a:ext>
            </a:extLst>
          </p:cNvPr>
          <p:cNvGrpSpPr/>
          <p:nvPr/>
        </p:nvGrpSpPr>
        <p:grpSpPr>
          <a:xfrm>
            <a:off x="5128852" y="4754293"/>
            <a:ext cx="1444274" cy="464555"/>
            <a:chOff x="4924362" y="5004548"/>
            <a:chExt cx="1444274" cy="464555"/>
          </a:xfrm>
        </p:grpSpPr>
        <p:sp>
          <p:nvSpPr>
            <p:cNvPr id="22" name="圆柱体 21">
              <a:extLst>
                <a:ext uri="{FF2B5EF4-FFF2-40B4-BE49-F238E27FC236}">
                  <a16:creationId xmlns:a16="http://schemas.microsoft.com/office/drawing/2014/main" id="{5D837299-FF27-C2E3-C773-CE92075ADFEF}"/>
                </a:ext>
              </a:extLst>
            </p:cNvPr>
            <p:cNvSpPr/>
            <p:nvPr/>
          </p:nvSpPr>
          <p:spPr>
            <a:xfrm>
              <a:off x="4924362" y="5064368"/>
              <a:ext cx="1408230" cy="40473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DB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圆柱体 22">
              <a:extLst>
                <a:ext uri="{FF2B5EF4-FFF2-40B4-BE49-F238E27FC236}">
                  <a16:creationId xmlns:a16="http://schemas.microsoft.com/office/drawing/2014/main" id="{19DFEDA7-8335-ED37-1BD5-3442C558AD6F}"/>
                </a:ext>
              </a:extLst>
            </p:cNvPr>
            <p:cNvSpPr/>
            <p:nvPr/>
          </p:nvSpPr>
          <p:spPr>
            <a:xfrm>
              <a:off x="4942384" y="5032353"/>
              <a:ext cx="1408230" cy="40473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DB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圆柱体 23">
              <a:extLst>
                <a:ext uri="{FF2B5EF4-FFF2-40B4-BE49-F238E27FC236}">
                  <a16:creationId xmlns:a16="http://schemas.microsoft.com/office/drawing/2014/main" id="{A4299A74-357C-573E-C647-48AAF64415F0}"/>
                </a:ext>
              </a:extLst>
            </p:cNvPr>
            <p:cNvSpPr/>
            <p:nvPr/>
          </p:nvSpPr>
          <p:spPr>
            <a:xfrm>
              <a:off x="4960406" y="5004548"/>
              <a:ext cx="1408230" cy="40473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DB…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4BC26DA-5275-D59E-6C45-8B36ED59347A}"/>
              </a:ext>
            </a:extLst>
          </p:cNvPr>
          <p:cNvGrpSpPr/>
          <p:nvPr/>
        </p:nvGrpSpPr>
        <p:grpSpPr>
          <a:xfrm>
            <a:off x="5127762" y="3406771"/>
            <a:ext cx="1482497" cy="470353"/>
            <a:chOff x="4923272" y="3041011"/>
            <a:chExt cx="1482497" cy="47035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E01CF82-C731-0671-7691-91E3159B040A}"/>
                </a:ext>
              </a:extLst>
            </p:cNvPr>
            <p:cNvSpPr/>
            <p:nvPr/>
          </p:nvSpPr>
          <p:spPr>
            <a:xfrm>
              <a:off x="4923272" y="3106629"/>
              <a:ext cx="1408230" cy="404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918BD7E-CDC8-322A-6965-D3657E8FFFE9}"/>
                </a:ext>
              </a:extLst>
            </p:cNvPr>
            <p:cNvSpPr/>
            <p:nvPr/>
          </p:nvSpPr>
          <p:spPr>
            <a:xfrm>
              <a:off x="4960406" y="3074614"/>
              <a:ext cx="1408230" cy="404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D23DBAB-A394-9527-9A5D-49426D05F02D}"/>
                </a:ext>
              </a:extLst>
            </p:cNvPr>
            <p:cNvSpPr/>
            <p:nvPr/>
          </p:nvSpPr>
          <p:spPr>
            <a:xfrm>
              <a:off x="4997539" y="3041011"/>
              <a:ext cx="1408230" cy="404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289563F-F92D-7C5C-BBE5-369737F3D1A3}"/>
              </a:ext>
            </a:extLst>
          </p:cNvPr>
          <p:cNvGrpSpPr/>
          <p:nvPr/>
        </p:nvGrpSpPr>
        <p:grpSpPr>
          <a:xfrm>
            <a:off x="5127762" y="4062420"/>
            <a:ext cx="1482497" cy="470353"/>
            <a:chOff x="4923272" y="4062420"/>
            <a:chExt cx="1482497" cy="47035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93106C2-D38C-E9B5-F7AE-842EE8EEEB4A}"/>
                </a:ext>
              </a:extLst>
            </p:cNvPr>
            <p:cNvSpPr/>
            <p:nvPr/>
          </p:nvSpPr>
          <p:spPr>
            <a:xfrm>
              <a:off x="4923272" y="4128038"/>
              <a:ext cx="1408230" cy="404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E2DFCC9-ACFA-4E1B-DC05-96A6CB68428F}"/>
                </a:ext>
              </a:extLst>
            </p:cNvPr>
            <p:cNvSpPr/>
            <p:nvPr/>
          </p:nvSpPr>
          <p:spPr>
            <a:xfrm>
              <a:off x="4960406" y="4096023"/>
              <a:ext cx="1408230" cy="404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ADC8E5C-B2EB-FD5F-D386-35097E898941}"/>
                </a:ext>
              </a:extLst>
            </p:cNvPr>
            <p:cNvSpPr/>
            <p:nvPr/>
          </p:nvSpPr>
          <p:spPr>
            <a:xfrm>
              <a:off x="4997539" y="4062420"/>
              <a:ext cx="1408230" cy="404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service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7A509B0-3FD5-F0A8-E36A-C6D10004EE81}"/>
              </a:ext>
            </a:extLst>
          </p:cNvPr>
          <p:cNvSpPr/>
          <p:nvPr/>
        </p:nvSpPr>
        <p:spPr>
          <a:xfrm>
            <a:off x="2221290" y="4274593"/>
            <a:ext cx="1347537" cy="325758"/>
          </a:xfrm>
          <a:prstGeom prst="rect">
            <a:avLst/>
          </a:prstGeom>
          <a:solidFill>
            <a:schemeClr val="bg1"/>
          </a:solidFill>
          <a:ln>
            <a:solidFill>
              <a:srgbClr val="59595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打包管理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C7771E7-26B9-22D0-7B7D-FBDC1F90D86C}"/>
              </a:ext>
            </a:extLst>
          </p:cNvPr>
          <p:cNvSpPr/>
          <p:nvPr/>
        </p:nvSpPr>
        <p:spPr>
          <a:xfrm>
            <a:off x="2226614" y="4672378"/>
            <a:ext cx="1347536" cy="325758"/>
          </a:xfrm>
          <a:prstGeom prst="rect">
            <a:avLst/>
          </a:prstGeom>
          <a:solidFill>
            <a:schemeClr val="bg1"/>
          </a:solidFill>
          <a:ln>
            <a:solidFill>
              <a:srgbClr val="59595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部署管理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824A611-8321-539B-23D7-B338AC38F00A}"/>
              </a:ext>
            </a:extLst>
          </p:cNvPr>
          <p:cNvSpPr/>
          <p:nvPr/>
        </p:nvSpPr>
        <p:spPr>
          <a:xfrm>
            <a:off x="8292865" y="4028597"/>
            <a:ext cx="1569937" cy="1219891"/>
          </a:xfrm>
          <a:prstGeom prst="rect">
            <a:avLst/>
          </a:prstGeom>
          <a:solidFill>
            <a:srgbClr val="F5F6FB"/>
          </a:solidFill>
          <a:ln w="19050">
            <a:solidFill>
              <a:srgbClr val="82828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应用系统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87CA75B-74E3-CAEA-7552-1764B2B22684}"/>
              </a:ext>
            </a:extLst>
          </p:cNvPr>
          <p:cNvSpPr/>
          <p:nvPr/>
        </p:nvSpPr>
        <p:spPr>
          <a:xfrm>
            <a:off x="8404064" y="4435545"/>
            <a:ext cx="1347537" cy="325758"/>
          </a:xfrm>
          <a:prstGeom prst="rect">
            <a:avLst/>
          </a:prstGeom>
          <a:solidFill>
            <a:schemeClr val="bg1"/>
          </a:solidFill>
          <a:ln>
            <a:solidFill>
              <a:srgbClr val="59595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业务应用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D14681-B647-CEB0-2830-C41C71BA78C4}"/>
              </a:ext>
            </a:extLst>
          </p:cNvPr>
          <p:cNvSpPr/>
          <p:nvPr/>
        </p:nvSpPr>
        <p:spPr>
          <a:xfrm>
            <a:off x="8404063" y="4843809"/>
            <a:ext cx="1347537" cy="325758"/>
          </a:xfrm>
          <a:prstGeom prst="rect">
            <a:avLst/>
          </a:prstGeom>
          <a:solidFill>
            <a:schemeClr val="bg1"/>
          </a:solidFill>
          <a:ln>
            <a:solidFill>
              <a:srgbClr val="59595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产品配置中心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05C23D3-C60C-AAC2-534A-7BED62C1AB72}"/>
              </a:ext>
            </a:extLst>
          </p:cNvPr>
          <p:cNvGrpSpPr/>
          <p:nvPr/>
        </p:nvGrpSpPr>
        <p:grpSpPr>
          <a:xfrm>
            <a:off x="10267475" y="4503282"/>
            <a:ext cx="495654" cy="808643"/>
            <a:chOff x="11023798" y="1891577"/>
            <a:chExt cx="495654" cy="808643"/>
          </a:xfrm>
        </p:grpSpPr>
        <p:sp>
          <p:nvSpPr>
            <p:cNvPr id="42" name="Shape 2617">
              <a:extLst>
                <a:ext uri="{FF2B5EF4-FFF2-40B4-BE49-F238E27FC236}">
                  <a16:creationId xmlns:a16="http://schemas.microsoft.com/office/drawing/2014/main" id="{4A341DA3-AA56-CA0C-E582-CA06B9856455}"/>
                </a:ext>
              </a:extLst>
            </p:cNvPr>
            <p:cNvSpPr/>
            <p:nvPr/>
          </p:nvSpPr>
          <p:spPr>
            <a:xfrm>
              <a:off x="11023798" y="1891577"/>
              <a:ext cx="495654" cy="39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2592EB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Regular" charset="0"/>
                <a:sym typeface="Gill San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3899F0D-9D34-285A-4555-62C1DF78D6FC}"/>
                </a:ext>
              </a:extLst>
            </p:cNvPr>
            <p:cNvSpPr txBox="1"/>
            <p:nvPr/>
          </p:nvSpPr>
          <p:spPr>
            <a:xfrm>
              <a:off x="11042598" y="230011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企业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b="1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4" name="箭头: 右 46">
            <a:extLst>
              <a:ext uri="{FF2B5EF4-FFF2-40B4-BE49-F238E27FC236}">
                <a16:creationId xmlns:a16="http://schemas.microsoft.com/office/drawing/2014/main" id="{772E0CBD-3EAA-0D28-867A-4DF1C32A4EA2}"/>
              </a:ext>
            </a:extLst>
          </p:cNvPr>
          <p:cNvSpPr/>
          <p:nvPr/>
        </p:nvSpPr>
        <p:spPr>
          <a:xfrm>
            <a:off x="1056943" y="1778255"/>
            <a:ext cx="935263" cy="232587"/>
          </a:xfrm>
          <a:prstGeom prst="rightArrow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AA50B9-E877-839B-35BD-059D4079BF5D}"/>
              </a:ext>
            </a:extLst>
          </p:cNvPr>
          <p:cNvSpPr txBox="1"/>
          <p:nvPr/>
        </p:nvSpPr>
        <p:spPr>
          <a:xfrm>
            <a:off x="985697" y="2071102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租户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环境信息注册</a:t>
            </a:r>
          </a:p>
        </p:txBody>
      </p:sp>
      <p:sp>
        <p:nvSpPr>
          <p:cNvPr id="46" name="箭头: 右 48">
            <a:extLst>
              <a:ext uri="{FF2B5EF4-FFF2-40B4-BE49-F238E27FC236}">
                <a16:creationId xmlns:a16="http://schemas.microsoft.com/office/drawing/2014/main" id="{34A885B2-043B-C823-C1BA-A94CBC17D521}"/>
              </a:ext>
            </a:extLst>
          </p:cNvPr>
          <p:cNvSpPr/>
          <p:nvPr/>
        </p:nvSpPr>
        <p:spPr>
          <a:xfrm>
            <a:off x="1017378" y="4437472"/>
            <a:ext cx="982179" cy="232587"/>
          </a:xfrm>
          <a:prstGeom prst="rightArrow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A38271A-004D-1B54-8535-FB7174B777FA}"/>
              </a:ext>
            </a:extLst>
          </p:cNvPr>
          <p:cNvSpPr txBox="1"/>
          <p:nvPr/>
        </p:nvSpPr>
        <p:spPr>
          <a:xfrm>
            <a:off x="1123336" y="420471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资源构建</a:t>
            </a:r>
          </a:p>
        </p:txBody>
      </p:sp>
      <p:cxnSp>
        <p:nvCxnSpPr>
          <p:cNvPr id="48" name="连接符: 肘形 51">
            <a:extLst>
              <a:ext uri="{FF2B5EF4-FFF2-40B4-BE49-F238E27FC236}">
                <a16:creationId xmlns:a16="http://schemas.microsoft.com/office/drawing/2014/main" id="{7BF191E7-259E-976F-D4DB-F4C446C55DB8}"/>
              </a:ext>
            </a:extLst>
          </p:cNvPr>
          <p:cNvCxnSpPr>
            <a:stCxn id="34" idx="3"/>
            <a:endCxn id="27" idx="1"/>
          </p:cNvCxnSpPr>
          <p:nvPr/>
        </p:nvCxnSpPr>
        <p:spPr>
          <a:xfrm flipV="1">
            <a:off x="3574150" y="3642742"/>
            <a:ext cx="1590746" cy="1192515"/>
          </a:xfrm>
          <a:prstGeom prst="bentConnector3">
            <a:avLst>
              <a:gd name="adj1" fmla="val 4879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52">
            <a:extLst>
              <a:ext uri="{FF2B5EF4-FFF2-40B4-BE49-F238E27FC236}">
                <a16:creationId xmlns:a16="http://schemas.microsoft.com/office/drawing/2014/main" id="{5161426E-CB08-6CCB-31B1-0AA7E46BB5E4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 flipV="1">
            <a:off x="3574150" y="4330406"/>
            <a:ext cx="1553612" cy="50485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55">
            <a:extLst>
              <a:ext uri="{FF2B5EF4-FFF2-40B4-BE49-F238E27FC236}">
                <a16:creationId xmlns:a16="http://schemas.microsoft.com/office/drawing/2014/main" id="{93E2DF1C-F9C7-C29A-CCF2-74999729B834}"/>
              </a:ext>
            </a:extLst>
          </p:cNvPr>
          <p:cNvCxnSpPr>
            <a:cxnSpLocks/>
            <a:stCxn id="34" idx="3"/>
            <a:endCxn id="22" idx="2"/>
          </p:cNvCxnSpPr>
          <p:nvPr/>
        </p:nvCxnSpPr>
        <p:spPr>
          <a:xfrm>
            <a:off x="3574150" y="4835257"/>
            <a:ext cx="1554702" cy="181224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38F3B505-B29D-1ED4-9B50-F7E8B4C71E7E}"/>
              </a:ext>
            </a:extLst>
          </p:cNvPr>
          <p:cNvSpPr txBox="1"/>
          <p:nvPr/>
        </p:nvSpPr>
        <p:spPr>
          <a:xfrm>
            <a:off x="3805631" y="4629889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</a:p>
        </p:txBody>
      </p:sp>
      <p:sp>
        <p:nvSpPr>
          <p:cNvPr id="52" name="箭头: 上弧形 69">
            <a:extLst>
              <a:ext uri="{FF2B5EF4-FFF2-40B4-BE49-F238E27FC236}">
                <a16:creationId xmlns:a16="http://schemas.microsoft.com/office/drawing/2014/main" id="{20414936-ACA7-07F7-2015-F6AC1063EA28}"/>
              </a:ext>
            </a:extLst>
          </p:cNvPr>
          <p:cNvSpPr/>
          <p:nvPr/>
        </p:nvSpPr>
        <p:spPr>
          <a:xfrm>
            <a:off x="3574150" y="1689832"/>
            <a:ext cx="4850315" cy="565050"/>
          </a:xfrm>
          <a:prstGeom prst="curved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256F03B-4241-F6B8-8248-A54064579752}"/>
              </a:ext>
            </a:extLst>
          </p:cNvPr>
          <p:cNvSpPr txBox="1"/>
          <p:nvPr/>
        </p:nvSpPr>
        <p:spPr>
          <a:xfrm>
            <a:off x="5379934" y="1370673"/>
            <a:ext cx="9781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同步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租户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环境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7147633-C9A1-F8B4-BF93-168810799CAC}"/>
              </a:ext>
            </a:extLst>
          </p:cNvPr>
          <p:cNvSpPr txBox="1"/>
          <p:nvPr/>
        </p:nvSpPr>
        <p:spPr>
          <a:xfrm>
            <a:off x="10141349" y="2258130"/>
            <a:ext cx="1107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租户模块授权信息</a:t>
            </a:r>
          </a:p>
        </p:txBody>
      </p:sp>
      <p:sp>
        <p:nvSpPr>
          <p:cNvPr id="55" name="流程图: 多文档 72">
            <a:extLst>
              <a:ext uri="{FF2B5EF4-FFF2-40B4-BE49-F238E27FC236}">
                <a16:creationId xmlns:a16="http://schemas.microsoft.com/office/drawing/2014/main" id="{1C21B97D-43A2-8164-1577-B1141116AF55}"/>
              </a:ext>
            </a:extLst>
          </p:cNvPr>
          <p:cNvSpPr/>
          <p:nvPr/>
        </p:nvSpPr>
        <p:spPr>
          <a:xfrm>
            <a:off x="8013488" y="2610201"/>
            <a:ext cx="1060704" cy="7589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部署清单</a:t>
            </a:r>
          </a:p>
        </p:txBody>
      </p:sp>
      <p:sp>
        <p:nvSpPr>
          <p:cNvPr id="56" name="流程图: 多文档 73">
            <a:extLst>
              <a:ext uri="{FF2B5EF4-FFF2-40B4-BE49-F238E27FC236}">
                <a16:creationId xmlns:a16="http://schemas.microsoft.com/office/drawing/2014/main" id="{5A1621C8-C5D0-EDCA-0ABF-68D8F7549940}"/>
              </a:ext>
            </a:extLst>
          </p:cNvPr>
          <p:cNvSpPr/>
          <p:nvPr/>
        </p:nvSpPr>
        <p:spPr>
          <a:xfrm>
            <a:off x="3149676" y="5170821"/>
            <a:ext cx="1060704" cy="7589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部署清单</a:t>
            </a:r>
          </a:p>
        </p:txBody>
      </p:sp>
      <p:cxnSp>
        <p:nvCxnSpPr>
          <p:cNvPr id="57" name="连接符: 肘形 75">
            <a:extLst>
              <a:ext uri="{FF2B5EF4-FFF2-40B4-BE49-F238E27FC236}">
                <a16:creationId xmlns:a16="http://schemas.microsoft.com/office/drawing/2014/main" id="{9B9B1EB5-5B74-8C9F-6EEE-A245E6C5EC28}"/>
              </a:ext>
            </a:extLst>
          </p:cNvPr>
          <p:cNvCxnSpPr>
            <a:cxnSpLocks/>
            <a:stCxn id="15" idx="1"/>
            <a:endCxn id="32" idx="3"/>
          </p:cNvCxnSpPr>
          <p:nvPr/>
        </p:nvCxnSpPr>
        <p:spPr>
          <a:xfrm rot="10800000" flipV="1">
            <a:off x="6610260" y="2262354"/>
            <a:ext cx="1732043" cy="20024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B304BAC-291F-4F53-8116-AD8E2604ECA3}"/>
              </a:ext>
            </a:extLst>
          </p:cNvPr>
          <p:cNvSpPr txBox="1"/>
          <p:nvPr/>
        </p:nvSpPr>
        <p:spPr>
          <a:xfrm>
            <a:off x="7112659" y="291911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SPU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配置、卸载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云形 58">
            <a:extLst>
              <a:ext uri="{FF2B5EF4-FFF2-40B4-BE49-F238E27FC236}">
                <a16:creationId xmlns:a16="http://schemas.microsoft.com/office/drawing/2014/main" id="{E458A5C2-FC93-31D1-92CD-BC2B344B7DF7}"/>
              </a:ext>
            </a:extLst>
          </p:cNvPr>
          <p:cNvSpPr/>
          <p:nvPr/>
        </p:nvSpPr>
        <p:spPr>
          <a:xfrm>
            <a:off x="4611228" y="1912868"/>
            <a:ext cx="2191938" cy="88199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资源库</a:t>
            </a:r>
          </a:p>
        </p:txBody>
      </p:sp>
      <p:cxnSp>
        <p:nvCxnSpPr>
          <p:cNvPr id="60" name="连接符: 肘形 84">
            <a:extLst>
              <a:ext uri="{FF2B5EF4-FFF2-40B4-BE49-F238E27FC236}">
                <a16:creationId xmlns:a16="http://schemas.microsoft.com/office/drawing/2014/main" id="{11D70F67-2A97-BF2B-9C5B-EF0141E92E5D}"/>
              </a:ext>
            </a:extLst>
          </p:cNvPr>
          <p:cNvCxnSpPr>
            <a:stCxn id="33" idx="3"/>
            <a:endCxn id="59" idx="2"/>
          </p:cNvCxnSpPr>
          <p:nvPr/>
        </p:nvCxnSpPr>
        <p:spPr>
          <a:xfrm flipV="1">
            <a:off x="3568827" y="2353868"/>
            <a:ext cx="1049200" cy="2083604"/>
          </a:xfrm>
          <a:prstGeom prst="bentConnector3">
            <a:avLst>
              <a:gd name="adj1" fmla="val 435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C48E330-8C25-F9F4-F24E-3C99AD74CFCB}"/>
              </a:ext>
            </a:extLst>
          </p:cNvPr>
          <p:cNvSpPr txBox="1"/>
          <p:nvPr/>
        </p:nvSpPr>
        <p:spPr>
          <a:xfrm>
            <a:off x="3789243" y="2708164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上传</a:t>
            </a:r>
          </a:p>
        </p:txBody>
      </p:sp>
      <p:sp>
        <p:nvSpPr>
          <p:cNvPr id="62" name="箭头: 左 86">
            <a:extLst>
              <a:ext uri="{FF2B5EF4-FFF2-40B4-BE49-F238E27FC236}">
                <a16:creationId xmlns:a16="http://schemas.microsoft.com/office/drawing/2014/main" id="{89088FC2-B494-4BCA-60A2-A1881D97C7FD}"/>
              </a:ext>
            </a:extLst>
          </p:cNvPr>
          <p:cNvSpPr/>
          <p:nvPr/>
        </p:nvSpPr>
        <p:spPr>
          <a:xfrm>
            <a:off x="10054197" y="2010842"/>
            <a:ext cx="980335" cy="185655"/>
          </a:xfrm>
          <a:prstGeom prst="leftArrow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ED5AAF-9158-FCB9-8682-68D7E6990CF6}"/>
              </a:ext>
            </a:extLst>
          </p:cNvPr>
          <p:cNvSpPr txBox="1"/>
          <p:nvPr/>
        </p:nvSpPr>
        <p:spPr>
          <a:xfrm>
            <a:off x="10132384" y="1668558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领域模块管理</a:t>
            </a:r>
          </a:p>
        </p:txBody>
      </p:sp>
      <p:cxnSp>
        <p:nvCxnSpPr>
          <p:cNvPr id="64" name="连接符: 肘形 89">
            <a:extLst>
              <a:ext uri="{FF2B5EF4-FFF2-40B4-BE49-F238E27FC236}">
                <a16:creationId xmlns:a16="http://schemas.microsoft.com/office/drawing/2014/main" id="{8DB2CE3E-A450-0146-48DF-DD9AB7DF942C}"/>
              </a:ext>
            </a:extLst>
          </p:cNvPr>
          <p:cNvCxnSpPr>
            <a:stCxn id="59" idx="0"/>
            <a:endCxn id="14" idx="1"/>
          </p:cNvCxnSpPr>
          <p:nvPr/>
        </p:nvCxnSpPr>
        <p:spPr>
          <a:xfrm flipV="1">
            <a:off x="6801339" y="1883242"/>
            <a:ext cx="1540963" cy="470626"/>
          </a:xfrm>
          <a:prstGeom prst="bentConnector3">
            <a:avLst>
              <a:gd name="adj1" fmla="val 3188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0AD11D66-4FFF-5D80-0DC7-55B3D77A1509}"/>
              </a:ext>
            </a:extLst>
          </p:cNvPr>
          <p:cNvSpPr txBox="1"/>
          <p:nvPr/>
        </p:nvSpPr>
        <p:spPr>
          <a:xfrm>
            <a:off x="6961779" y="197200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资源记录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462EE93-01EF-2980-566E-240073846732}"/>
              </a:ext>
            </a:extLst>
          </p:cNvPr>
          <p:cNvSpPr txBox="1"/>
          <p:nvPr/>
        </p:nvSpPr>
        <p:spPr>
          <a:xfrm>
            <a:off x="774754" y="2033258"/>
            <a:ext cx="346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950DBCA-D465-E6A3-6F9E-45EA6D811C1E}"/>
              </a:ext>
            </a:extLst>
          </p:cNvPr>
          <p:cNvSpPr txBox="1"/>
          <p:nvPr/>
        </p:nvSpPr>
        <p:spPr>
          <a:xfrm>
            <a:off x="941823" y="4171848"/>
            <a:ext cx="358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3382E48-7881-09DE-0249-82844A290653}"/>
              </a:ext>
            </a:extLst>
          </p:cNvPr>
          <p:cNvSpPr txBox="1"/>
          <p:nvPr/>
        </p:nvSpPr>
        <p:spPr>
          <a:xfrm>
            <a:off x="9980745" y="1635869"/>
            <a:ext cx="358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86797A2-43E4-1B9F-6611-10A35147EB09}"/>
              </a:ext>
            </a:extLst>
          </p:cNvPr>
          <p:cNvSpPr txBox="1"/>
          <p:nvPr/>
        </p:nvSpPr>
        <p:spPr>
          <a:xfrm>
            <a:off x="9980745" y="2242741"/>
            <a:ext cx="228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3"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E49F675-1DAE-59CA-9130-90CDE7155EB7}"/>
              </a:ext>
            </a:extLst>
          </p:cNvPr>
          <p:cNvSpPr txBox="1"/>
          <p:nvPr/>
        </p:nvSpPr>
        <p:spPr>
          <a:xfrm>
            <a:off x="3652445" y="4587958"/>
            <a:ext cx="4145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70D8A0D-EE61-80B3-F0DD-EF55F56E1F94}"/>
              </a:ext>
            </a:extLst>
          </p:cNvPr>
          <p:cNvSpPr txBox="1"/>
          <p:nvPr/>
        </p:nvSpPr>
        <p:spPr>
          <a:xfrm>
            <a:off x="7186133" y="2716742"/>
            <a:ext cx="439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5"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E4701D3-0973-0E8C-7A0E-0804E854FFA8}"/>
              </a:ext>
            </a:extLst>
          </p:cNvPr>
          <p:cNvSpPr/>
          <p:nvPr/>
        </p:nvSpPr>
        <p:spPr>
          <a:xfrm>
            <a:off x="5177221" y="5362147"/>
            <a:ext cx="1347536" cy="325758"/>
          </a:xfrm>
          <a:prstGeom prst="rect">
            <a:avLst/>
          </a:prstGeom>
          <a:solidFill>
            <a:schemeClr val="bg1"/>
          </a:solidFill>
          <a:ln>
            <a:solidFill>
              <a:srgbClr val="59595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基本部署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E2FABD6-A0E8-9708-7B18-B3B2AA94CE61}"/>
              </a:ext>
            </a:extLst>
          </p:cNvPr>
          <p:cNvGrpSpPr/>
          <p:nvPr/>
        </p:nvGrpSpPr>
        <p:grpSpPr>
          <a:xfrm>
            <a:off x="335877" y="4903392"/>
            <a:ext cx="495654" cy="654754"/>
            <a:chOff x="11023798" y="1891577"/>
            <a:chExt cx="495654" cy="654754"/>
          </a:xfrm>
        </p:grpSpPr>
        <p:sp>
          <p:nvSpPr>
            <p:cNvPr id="74" name="Shape 2617">
              <a:extLst>
                <a:ext uri="{FF2B5EF4-FFF2-40B4-BE49-F238E27FC236}">
                  <a16:creationId xmlns:a16="http://schemas.microsoft.com/office/drawing/2014/main" id="{14C58344-85ED-36F1-AFF8-BE43D89388E1}"/>
                </a:ext>
              </a:extLst>
            </p:cNvPr>
            <p:cNvSpPr/>
            <p:nvPr/>
          </p:nvSpPr>
          <p:spPr>
            <a:xfrm>
              <a:off x="11023798" y="1891577"/>
              <a:ext cx="495654" cy="39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2592EB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Regular" charset="0"/>
                <a:sym typeface="Gill San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FFFD461-886F-C944-DF72-E4F168C1595A}"/>
                </a:ext>
              </a:extLst>
            </p:cNvPr>
            <p:cNvSpPr txBox="1"/>
            <p:nvPr/>
          </p:nvSpPr>
          <p:spPr>
            <a:xfrm>
              <a:off x="11042598" y="230011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运维</a:t>
              </a:r>
            </a:p>
          </p:txBody>
        </p:sp>
      </p:grpSp>
      <p:cxnSp>
        <p:nvCxnSpPr>
          <p:cNvPr id="76" name="连接符: 肘形 108">
            <a:extLst>
              <a:ext uri="{FF2B5EF4-FFF2-40B4-BE49-F238E27FC236}">
                <a16:creationId xmlns:a16="http://schemas.microsoft.com/office/drawing/2014/main" id="{6AA37002-AC15-BF47-3176-FF9EEB61BD32}"/>
              </a:ext>
            </a:extLst>
          </p:cNvPr>
          <p:cNvCxnSpPr>
            <a:cxnSpLocks/>
            <a:stCxn id="35" idx="1"/>
            <a:endCxn id="20" idx="3"/>
          </p:cNvCxnSpPr>
          <p:nvPr/>
        </p:nvCxnSpPr>
        <p:spPr>
          <a:xfrm rot="10800000">
            <a:off x="7029497" y="4501091"/>
            <a:ext cx="1263369" cy="137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93D103DD-D177-DAD1-B443-891D4402D917}"/>
              </a:ext>
            </a:extLst>
          </p:cNvPr>
          <p:cNvSpPr txBox="1"/>
          <p:nvPr/>
        </p:nvSpPr>
        <p:spPr>
          <a:xfrm>
            <a:off x="7390912" y="4700066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31793AD-3B2B-45CF-1AE6-6038CAC8075E}"/>
              </a:ext>
            </a:extLst>
          </p:cNvPr>
          <p:cNvSpPr txBox="1"/>
          <p:nvPr/>
        </p:nvSpPr>
        <p:spPr>
          <a:xfrm>
            <a:off x="7231990" y="4667694"/>
            <a:ext cx="631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263B754-D134-6866-0E79-410B95DBB189}"/>
              </a:ext>
            </a:extLst>
          </p:cNvPr>
          <p:cNvSpPr txBox="1"/>
          <p:nvPr/>
        </p:nvSpPr>
        <p:spPr>
          <a:xfrm>
            <a:off x="7710296" y="2302345"/>
            <a:ext cx="483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开户</a:t>
            </a:r>
            <a:endParaRPr lang="en-US" altLang="zh-CN" sz="9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662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64753f9-8b5e-43b9-95e2-fff888ef5b82"/>
  <p:tag name="COMMONDATA" val="eyJoZGlkIjoiOWIwNWQ5ZjI5MzAxM2M0OWY1MzQ4NmNkNTAxMjhiM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5,&quot;left&quot;:81.3,&quot;top&quot;:94.1,&quot;width&quot;:404.350006103515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5,&quot;left&quot;:81.3,&quot;top&quot;:94.1,&quot;width&quot;:404.350006103515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5,&quot;left&quot;:81.3,&quot;top&quot;:94.1,&quot;width&quot;:404.350006103515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5,&quot;left&quot;:81.3,&quot;top&quot;:94.1,&quot;width&quot;:404.350006103515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5,&quot;left&quot;:81.3,&quot;top&quot;:94.1,&quot;width&quot;:404.350006103515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PICTURE" val="#70184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5,&quot;left&quot;:81.3,&quot;top&quot;:94.1,&quot;width&quot;:404.35000610351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5,&quot;left&quot;:81.3,&quot;top&quot;:94.1,&quot;width&quot;:404.350006103515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5,&quot;left&quot;:81.3,&quot;top&quot;:94.1,&quot;width&quot;:404.350006103515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5,&quot;left&quot;:81.3,&quot;top&quot;:94.1,&quot;width&quot;:404.3500061035156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5866</TotalTime>
  <Words>1338</Words>
  <Application>Microsoft Macintosh PowerPoint</Application>
  <PresentationFormat>宽屏</PresentationFormat>
  <Paragraphs>353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微软雅黑</vt:lpstr>
      <vt:lpstr>Calibri</vt:lpstr>
      <vt:lpstr>微软雅黑</vt:lpstr>
      <vt:lpstr>Wingdings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1526</cp:revision>
  <dcterms:created xsi:type="dcterms:W3CDTF">2024-04-24T09:45:00Z</dcterms:created>
  <dcterms:modified xsi:type="dcterms:W3CDTF">2024-08-09T06:31:12Z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2F6CB29EFBE14A20A817F4515416D333_13</vt:lpwstr>
  </property>
</Properties>
</file>